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7251B-0030-4EA8-8FBD-559BA8E8FA3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162513B-FBEB-4256-A839-8327FCF832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Бала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құқығы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жөніндегі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құжаттар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99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99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Қай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құжат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артық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3C5D62DC-16EC-4D3A-8BA0-B2E835BAA0EB}" type="parTrans" cxnId="{FAF310CD-14FE-4835-A9CC-7477E41C15F8}">
      <dgm:prSet/>
      <dgm:spPr/>
    </dgm:pt>
    <dgm:pt modelId="{E237922D-D33C-4EFC-A7DB-E6170801D659}" type="sibTrans" cxnId="{FAF310CD-14FE-4835-A9CC-7477E41C15F8}">
      <dgm:prSet/>
      <dgm:spPr/>
    </dgm:pt>
    <dgm:pt modelId="{ED5C3FE7-E91D-4904-8F21-9DC7F9E260BD}">
      <dgm:prSet/>
      <dgm:spPr/>
      <dgm:t>
        <a:bodyPr/>
        <a:lstStyle/>
        <a:p>
          <a:endParaRPr lang="ru-RU"/>
        </a:p>
      </dgm:t>
    </dgm:pt>
    <dgm:pt modelId="{CFB69073-3236-43B2-AAA0-2A0A31DFAD64}" type="parTrans" cxnId="{917ABB55-ACE1-44A0-ADB9-065F84942B2D}">
      <dgm:prSet/>
      <dgm:spPr/>
    </dgm:pt>
    <dgm:pt modelId="{CC7D518A-4759-4BF4-95DA-29AA4E8A4CB2}" type="sibTrans" cxnId="{917ABB55-ACE1-44A0-ADB9-065F84942B2D}">
      <dgm:prSet/>
      <dgm:spPr/>
    </dgm:pt>
    <dgm:pt modelId="{E35BA926-2974-421E-B187-DABE05A05EA0}">
      <dgm:prSet/>
      <dgm:spPr/>
      <dgm:t>
        <a:bodyPr/>
        <a:lstStyle/>
        <a:p>
          <a:endParaRPr lang="ru-RU"/>
        </a:p>
      </dgm:t>
    </dgm:pt>
    <dgm:pt modelId="{59AD0A53-DBDC-41DA-996F-B13E4671E891}" type="parTrans" cxnId="{740D97A3-8821-460B-8873-E414C42CC14E}">
      <dgm:prSet/>
      <dgm:spPr/>
    </dgm:pt>
    <dgm:pt modelId="{0962F9FD-4FA0-4D1D-A2BF-EA61B3AE79EF}" type="sibTrans" cxnId="{740D97A3-8821-460B-8873-E414C42CC14E}">
      <dgm:prSet/>
      <dgm:spPr/>
    </dgm:pt>
    <dgm:pt modelId="{7E49A9B4-A2C8-47A4-9FC2-00164B87A85B}">
      <dgm:prSet/>
      <dgm:spPr/>
      <dgm:t>
        <a:bodyPr/>
        <a:lstStyle/>
        <a:p>
          <a:endParaRPr lang="ru-RU"/>
        </a:p>
      </dgm:t>
    </dgm:pt>
    <dgm:pt modelId="{A8DC8899-AA33-498B-A1CD-B7E705E07309}" type="parTrans" cxnId="{D05983D1-B346-4D5C-8D88-64A188DEE1C8}">
      <dgm:prSet/>
      <dgm:spPr/>
    </dgm:pt>
    <dgm:pt modelId="{59BE16CE-B742-4554-A6C8-1895B35669D1}" type="sibTrans" cxnId="{D05983D1-B346-4D5C-8D88-64A188DEE1C8}">
      <dgm:prSet/>
      <dgm:spPr/>
    </dgm:pt>
    <dgm:pt modelId="{63943E58-DA8E-4517-80EB-866B9CCB70B3}">
      <dgm:prSet/>
      <dgm:spPr/>
      <dgm:t>
        <a:bodyPr/>
        <a:lstStyle/>
        <a:p>
          <a:endParaRPr lang="ru-RU"/>
        </a:p>
      </dgm:t>
    </dgm:pt>
    <dgm:pt modelId="{93AE3D90-E3D0-4E78-B01F-151559958384}" type="parTrans" cxnId="{51FC6BDD-5222-4086-8CA9-96BDB2150024}">
      <dgm:prSet/>
      <dgm:spPr/>
    </dgm:pt>
    <dgm:pt modelId="{A84FA9D1-D69A-42B1-BA85-B7144CF7DDD7}" type="sibTrans" cxnId="{51FC6BDD-5222-4086-8CA9-96BDB2150024}">
      <dgm:prSet/>
      <dgm:spPr/>
    </dgm:pt>
    <dgm:pt modelId="{86CC8D78-9083-48D1-A492-26931AAAC9E1}" type="pres">
      <dgm:prSet presAssocID="{6B47251B-0030-4EA8-8FBD-559BA8E8F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687A07-1F28-474F-8CE2-05D03F73F408}" type="pres">
      <dgm:prSet presAssocID="{A162513B-FBEB-4256-A839-8327FCF83202}" presName="hierRoot1" presStyleCnt="0">
        <dgm:presLayoutVars>
          <dgm:hierBranch/>
        </dgm:presLayoutVars>
      </dgm:prSet>
      <dgm:spPr/>
    </dgm:pt>
    <dgm:pt modelId="{2500A451-55DA-471A-B209-15E9366E57DD}" type="pres">
      <dgm:prSet presAssocID="{A162513B-FBEB-4256-A839-8327FCF83202}" presName="rootComposite1" presStyleCnt="0"/>
      <dgm:spPr/>
    </dgm:pt>
    <dgm:pt modelId="{87EE402D-2262-4802-AA9B-9E92955A8235}" type="pres">
      <dgm:prSet presAssocID="{A162513B-FBEB-4256-A839-8327FCF83202}" presName="rootText1" presStyleLbl="node0" presStyleIdx="0" presStyleCnt="1" custScaleX="279563" custScaleY="149600" custLinFactY="-56804" custLinFactNeighborX="379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A9291F-0D8D-4C13-B117-F97EC213B333}" type="pres">
      <dgm:prSet presAssocID="{A162513B-FBEB-4256-A839-8327FCF8320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6C728E6-2784-4A42-9637-9E2C3AF4E319}" type="pres">
      <dgm:prSet presAssocID="{A162513B-FBEB-4256-A839-8327FCF83202}" presName="hierChild2" presStyleCnt="0"/>
      <dgm:spPr/>
    </dgm:pt>
    <dgm:pt modelId="{A1A40543-99BC-48E5-8396-AFB7DF2711B3}" type="pres">
      <dgm:prSet presAssocID="{CFB69073-3236-43B2-AAA0-2A0A31DFAD64}" presName="Name35" presStyleLbl="parChTrans1D2" presStyleIdx="0" presStyleCnt="4"/>
      <dgm:spPr/>
    </dgm:pt>
    <dgm:pt modelId="{8BB1808A-D0BE-431E-9901-C89BDC51107C}" type="pres">
      <dgm:prSet presAssocID="{ED5C3FE7-E91D-4904-8F21-9DC7F9E260BD}" presName="hierRoot2" presStyleCnt="0">
        <dgm:presLayoutVars>
          <dgm:hierBranch/>
        </dgm:presLayoutVars>
      </dgm:prSet>
      <dgm:spPr/>
    </dgm:pt>
    <dgm:pt modelId="{C7293D8D-1831-41CA-8848-0163FFFA03E5}" type="pres">
      <dgm:prSet presAssocID="{ED5C3FE7-E91D-4904-8F21-9DC7F9E260BD}" presName="rootComposite" presStyleCnt="0"/>
      <dgm:spPr/>
    </dgm:pt>
    <dgm:pt modelId="{C5D2AA1E-D981-4FEE-A824-A90760F7C4AC}" type="pres">
      <dgm:prSet presAssocID="{ED5C3FE7-E91D-4904-8F21-9DC7F9E260B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2E0112-CBBA-4C8F-84E8-83D10F0987D3}" type="pres">
      <dgm:prSet presAssocID="{ED5C3FE7-E91D-4904-8F21-9DC7F9E260BD}" presName="rootConnector" presStyleLbl="node2" presStyleIdx="0" presStyleCnt="4"/>
      <dgm:spPr/>
      <dgm:t>
        <a:bodyPr/>
        <a:lstStyle/>
        <a:p>
          <a:endParaRPr lang="ru-RU"/>
        </a:p>
      </dgm:t>
    </dgm:pt>
    <dgm:pt modelId="{D7E8CE43-4F21-4AA5-A007-9FB6A6AD890C}" type="pres">
      <dgm:prSet presAssocID="{ED5C3FE7-E91D-4904-8F21-9DC7F9E260BD}" presName="hierChild4" presStyleCnt="0"/>
      <dgm:spPr/>
    </dgm:pt>
    <dgm:pt modelId="{12D704CB-7188-4637-A8A9-B403ED9CD1C1}" type="pres">
      <dgm:prSet presAssocID="{ED5C3FE7-E91D-4904-8F21-9DC7F9E260BD}" presName="hierChild5" presStyleCnt="0"/>
      <dgm:spPr/>
    </dgm:pt>
    <dgm:pt modelId="{9E82A235-12E4-4FA3-BCED-9357D3B10687}" type="pres">
      <dgm:prSet presAssocID="{59AD0A53-DBDC-41DA-996F-B13E4671E891}" presName="Name35" presStyleLbl="parChTrans1D2" presStyleIdx="1" presStyleCnt="4"/>
      <dgm:spPr/>
    </dgm:pt>
    <dgm:pt modelId="{6D9FFB4D-8CD0-4193-9521-AAE4E5D23446}" type="pres">
      <dgm:prSet presAssocID="{E35BA926-2974-421E-B187-DABE05A05EA0}" presName="hierRoot2" presStyleCnt="0">
        <dgm:presLayoutVars>
          <dgm:hierBranch/>
        </dgm:presLayoutVars>
      </dgm:prSet>
      <dgm:spPr/>
    </dgm:pt>
    <dgm:pt modelId="{AF6A010F-07A7-45A4-835F-0F19FD89A000}" type="pres">
      <dgm:prSet presAssocID="{E35BA926-2974-421E-B187-DABE05A05EA0}" presName="rootComposite" presStyleCnt="0"/>
      <dgm:spPr/>
    </dgm:pt>
    <dgm:pt modelId="{9AE98650-3B4E-4640-9E05-AB7824A95111}" type="pres">
      <dgm:prSet presAssocID="{E35BA926-2974-421E-B187-DABE05A05EA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5BC46-53C8-41E3-A688-06830D8C4994}" type="pres">
      <dgm:prSet presAssocID="{E35BA926-2974-421E-B187-DABE05A05EA0}" presName="rootConnector" presStyleLbl="node2" presStyleIdx="1" presStyleCnt="4"/>
      <dgm:spPr/>
      <dgm:t>
        <a:bodyPr/>
        <a:lstStyle/>
        <a:p>
          <a:endParaRPr lang="ru-RU"/>
        </a:p>
      </dgm:t>
    </dgm:pt>
    <dgm:pt modelId="{49D95B1D-422A-4D72-82CD-DB442995C322}" type="pres">
      <dgm:prSet presAssocID="{E35BA926-2974-421E-B187-DABE05A05EA0}" presName="hierChild4" presStyleCnt="0"/>
      <dgm:spPr/>
    </dgm:pt>
    <dgm:pt modelId="{1B85064E-2FDC-4193-8C94-CB33F94C59A3}" type="pres">
      <dgm:prSet presAssocID="{E35BA926-2974-421E-B187-DABE05A05EA0}" presName="hierChild5" presStyleCnt="0"/>
      <dgm:spPr/>
    </dgm:pt>
    <dgm:pt modelId="{BA51B4C7-A4CF-46C5-990B-92552A0D5E34}" type="pres">
      <dgm:prSet presAssocID="{A8DC8899-AA33-498B-A1CD-B7E705E07309}" presName="Name35" presStyleLbl="parChTrans1D2" presStyleIdx="2" presStyleCnt="4"/>
      <dgm:spPr/>
    </dgm:pt>
    <dgm:pt modelId="{6AFDD436-642A-4D75-B97B-8E35D7AD58B5}" type="pres">
      <dgm:prSet presAssocID="{7E49A9B4-A2C8-47A4-9FC2-00164B87A85B}" presName="hierRoot2" presStyleCnt="0">
        <dgm:presLayoutVars>
          <dgm:hierBranch/>
        </dgm:presLayoutVars>
      </dgm:prSet>
      <dgm:spPr/>
    </dgm:pt>
    <dgm:pt modelId="{B7BFD175-32B1-4B4A-A218-201E66422F52}" type="pres">
      <dgm:prSet presAssocID="{7E49A9B4-A2C8-47A4-9FC2-00164B87A85B}" presName="rootComposite" presStyleCnt="0"/>
      <dgm:spPr/>
    </dgm:pt>
    <dgm:pt modelId="{CEBBA45E-C0C7-48A3-B272-7DFDDE5B9A86}" type="pres">
      <dgm:prSet presAssocID="{7E49A9B4-A2C8-47A4-9FC2-00164B87A85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60319-F2ED-4B1B-9F44-7E07F13C3E08}" type="pres">
      <dgm:prSet presAssocID="{7E49A9B4-A2C8-47A4-9FC2-00164B87A85B}" presName="rootConnector" presStyleLbl="node2" presStyleIdx="2" presStyleCnt="4"/>
      <dgm:spPr/>
      <dgm:t>
        <a:bodyPr/>
        <a:lstStyle/>
        <a:p>
          <a:endParaRPr lang="ru-RU"/>
        </a:p>
      </dgm:t>
    </dgm:pt>
    <dgm:pt modelId="{81C60C9C-0183-452F-B13E-082FADA3F4BE}" type="pres">
      <dgm:prSet presAssocID="{7E49A9B4-A2C8-47A4-9FC2-00164B87A85B}" presName="hierChild4" presStyleCnt="0"/>
      <dgm:spPr/>
    </dgm:pt>
    <dgm:pt modelId="{41913854-FD0B-42B1-943B-3BE48B6395FE}" type="pres">
      <dgm:prSet presAssocID="{7E49A9B4-A2C8-47A4-9FC2-00164B87A85B}" presName="hierChild5" presStyleCnt="0"/>
      <dgm:spPr/>
    </dgm:pt>
    <dgm:pt modelId="{0C57109D-8804-4B8E-B2CB-A0DBCD9AF9C8}" type="pres">
      <dgm:prSet presAssocID="{93AE3D90-E3D0-4E78-B01F-151559958384}" presName="Name35" presStyleLbl="parChTrans1D2" presStyleIdx="3" presStyleCnt="4"/>
      <dgm:spPr/>
    </dgm:pt>
    <dgm:pt modelId="{70DA40A7-A0EB-4F81-A4D4-C14F3B8B9BF8}" type="pres">
      <dgm:prSet presAssocID="{63943E58-DA8E-4517-80EB-866B9CCB70B3}" presName="hierRoot2" presStyleCnt="0">
        <dgm:presLayoutVars>
          <dgm:hierBranch/>
        </dgm:presLayoutVars>
      </dgm:prSet>
      <dgm:spPr/>
    </dgm:pt>
    <dgm:pt modelId="{DE792C28-9C36-40B0-B826-EA8F73CC4A19}" type="pres">
      <dgm:prSet presAssocID="{63943E58-DA8E-4517-80EB-866B9CCB70B3}" presName="rootComposite" presStyleCnt="0"/>
      <dgm:spPr/>
    </dgm:pt>
    <dgm:pt modelId="{2F33B4F9-8BC6-4FFC-8022-5D8D2DDAA4E5}" type="pres">
      <dgm:prSet presAssocID="{63943E58-DA8E-4517-80EB-866B9CCB70B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3A3906-B4B7-4F3E-B0A9-E806B5BEDCFA}" type="pres">
      <dgm:prSet presAssocID="{63943E58-DA8E-4517-80EB-866B9CCB70B3}" presName="rootConnector" presStyleLbl="node2" presStyleIdx="3" presStyleCnt="4"/>
      <dgm:spPr/>
      <dgm:t>
        <a:bodyPr/>
        <a:lstStyle/>
        <a:p>
          <a:endParaRPr lang="ru-RU"/>
        </a:p>
      </dgm:t>
    </dgm:pt>
    <dgm:pt modelId="{F763E9FA-C211-49AE-A521-9E69EDFD9E4D}" type="pres">
      <dgm:prSet presAssocID="{63943E58-DA8E-4517-80EB-866B9CCB70B3}" presName="hierChild4" presStyleCnt="0"/>
      <dgm:spPr/>
    </dgm:pt>
    <dgm:pt modelId="{02479EAF-2FBB-4F00-8FD1-E93415E9FA9B}" type="pres">
      <dgm:prSet presAssocID="{63943E58-DA8E-4517-80EB-866B9CCB70B3}" presName="hierChild5" presStyleCnt="0"/>
      <dgm:spPr/>
    </dgm:pt>
    <dgm:pt modelId="{BEE311D0-99F3-462D-B827-7066E4768744}" type="pres">
      <dgm:prSet presAssocID="{A162513B-FBEB-4256-A839-8327FCF83202}" presName="hierChild3" presStyleCnt="0"/>
      <dgm:spPr/>
    </dgm:pt>
  </dgm:ptLst>
  <dgm:cxnLst>
    <dgm:cxn modelId="{7D957A79-9F1F-474E-A3F0-E360943A30A7}" type="presOf" srcId="{93AE3D90-E3D0-4E78-B01F-151559958384}" destId="{0C57109D-8804-4B8E-B2CB-A0DBCD9AF9C8}" srcOrd="0" destOrd="0" presId="urn:microsoft.com/office/officeart/2005/8/layout/orgChart1"/>
    <dgm:cxn modelId="{6BECF62F-6837-414A-B1B6-AD5F55EE4841}" type="presOf" srcId="{6B47251B-0030-4EA8-8FBD-559BA8E8FA31}" destId="{86CC8D78-9083-48D1-A492-26931AAAC9E1}" srcOrd="0" destOrd="0" presId="urn:microsoft.com/office/officeart/2005/8/layout/orgChart1"/>
    <dgm:cxn modelId="{C5C57ACE-542E-4238-B4A1-CB7C7F692F76}" type="presOf" srcId="{ED5C3FE7-E91D-4904-8F21-9DC7F9E260BD}" destId="{C5D2AA1E-D981-4FEE-A824-A90760F7C4AC}" srcOrd="0" destOrd="0" presId="urn:microsoft.com/office/officeart/2005/8/layout/orgChart1"/>
    <dgm:cxn modelId="{740D97A3-8821-460B-8873-E414C42CC14E}" srcId="{A162513B-FBEB-4256-A839-8327FCF83202}" destId="{E35BA926-2974-421E-B187-DABE05A05EA0}" srcOrd="1" destOrd="0" parTransId="{59AD0A53-DBDC-41DA-996F-B13E4671E891}" sibTransId="{0962F9FD-4FA0-4D1D-A2BF-EA61B3AE79EF}"/>
    <dgm:cxn modelId="{917ABB55-ACE1-44A0-ADB9-065F84942B2D}" srcId="{A162513B-FBEB-4256-A839-8327FCF83202}" destId="{ED5C3FE7-E91D-4904-8F21-9DC7F9E260BD}" srcOrd="0" destOrd="0" parTransId="{CFB69073-3236-43B2-AAA0-2A0A31DFAD64}" sibTransId="{CC7D518A-4759-4BF4-95DA-29AA4E8A4CB2}"/>
    <dgm:cxn modelId="{FAF310CD-14FE-4835-A9CC-7477E41C15F8}" srcId="{6B47251B-0030-4EA8-8FBD-559BA8E8FA31}" destId="{A162513B-FBEB-4256-A839-8327FCF83202}" srcOrd="0" destOrd="0" parTransId="{3C5D62DC-16EC-4D3A-8BA0-B2E835BAA0EB}" sibTransId="{E237922D-D33C-4EFC-A7DB-E6170801D659}"/>
    <dgm:cxn modelId="{7244AD6B-6BDB-49CB-8FE0-433DA12F5450}" type="presOf" srcId="{A8DC8899-AA33-498B-A1CD-B7E705E07309}" destId="{BA51B4C7-A4CF-46C5-990B-92552A0D5E34}" srcOrd="0" destOrd="0" presId="urn:microsoft.com/office/officeart/2005/8/layout/orgChart1"/>
    <dgm:cxn modelId="{3EFB50B8-9996-4A80-A32F-97C6419B8C6F}" type="presOf" srcId="{E35BA926-2974-421E-B187-DABE05A05EA0}" destId="{9AE98650-3B4E-4640-9E05-AB7824A95111}" srcOrd="0" destOrd="0" presId="urn:microsoft.com/office/officeart/2005/8/layout/orgChart1"/>
    <dgm:cxn modelId="{7A3CB8C2-9B5C-4F6A-B521-3AD760D1798E}" type="presOf" srcId="{63943E58-DA8E-4517-80EB-866B9CCB70B3}" destId="{273A3906-B4B7-4F3E-B0A9-E806B5BEDCFA}" srcOrd="1" destOrd="0" presId="urn:microsoft.com/office/officeart/2005/8/layout/orgChart1"/>
    <dgm:cxn modelId="{9905031A-D8E6-44D6-9FA2-7AA1D600644F}" type="presOf" srcId="{E35BA926-2974-421E-B187-DABE05A05EA0}" destId="{1E35BC46-53C8-41E3-A688-06830D8C4994}" srcOrd="1" destOrd="0" presId="urn:microsoft.com/office/officeart/2005/8/layout/orgChart1"/>
    <dgm:cxn modelId="{908BBDB8-CC20-4A19-8A8B-485CD41B7294}" type="presOf" srcId="{63943E58-DA8E-4517-80EB-866B9CCB70B3}" destId="{2F33B4F9-8BC6-4FFC-8022-5D8D2DDAA4E5}" srcOrd="0" destOrd="0" presId="urn:microsoft.com/office/officeart/2005/8/layout/orgChart1"/>
    <dgm:cxn modelId="{F72E8138-6A86-4550-9ADD-1DA7B1DA0767}" type="presOf" srcId="{A162513B-FBEB-4256-A839-8327FCF83202}" destId="{A9A9291F-0D8D-4C13-B117-F97EC213B333}" srcOrd="1" destOrd="0" presId="urn:microsoft.com/office/officeart/2005/8/layout/orgChart1"/>
    <dgm:cxn modelId="{51FC6BDD-5222-4086-8CA9-96BDB2150024}" srcId="{A162513B-FBEB-4256-A839-8327FCF83202}" destId="{63943E58-DA8E-4517-80EB-866B9CCB70B3}" srcOrd="3" destOrd="0" parTransId="{93AE3D90-E3D0-4E78-B01F-151559958384}" sibTransId="{A84FA9D1-D69A-42B1-BA85-B7144CF7DDD7}"/>
    <dgm:cxn modelId="{4371D8F5-7FE3-4B5C-B652-E8FAEFC54201}" type="presOf" srcId="{A162513B-FBEB-4256-A839-8327FCF83202}" destId="{87EE402D-2262-4802-AA9B-9E92955A8235}" srcOrd="0" destOrd="0" presId="urn:microsoft.com/office/officeart/2005/8/layout/orgChart1"/>
    <dgm:cxn modelId="{65925E0C-3F5B-49E2-AE62-847A30009957}" type="presOf" srcId="{ED5C3FE7-E91D-4904-8F21-9DC7F9E260BD}" destId="{5A2E0112-CBBA-4C8F-84E8-83D10F0987D3}" srcOrd="1" destOrd="0" presId="urn:microsoft.com/office/officeart/2005/8/layout/orgChart1"/>
    <dgm:cxn modelId="{7C13831A-2F4C-4ADA-A063-C5F2AFB8EFA4}" type="presOf" srcId="{59AD0A53-DBDC-41DA-996F-B13E4671E891}" destId="{9E82A235-12E4-4FA3-BCED-9357D3B10687}" srcOrd="0" destOrd="0" presId="urn:microsoft.com/office/officeart/2005/8/layout/orgChart1"/>
    <dgm:cxn modelId="{6342E7E7-11C2-4ED5-80B8-129A8FD2E813}" type="presOf" srcId="{CFB69073-3236-43B2-AAA0-2A0A31DFAD64}" destId="{A1A40543-99BC-48E5-8396-AFB7DF2711B3}" srcOrd="0" destOrd="0" presId="urn:microsoft.com/office/officeart/2005/8/layout/orgChart1"/>
    <dgm:cxn modelId="{1370E776-AAE8-4DC3-A733-BB97C8682569}" type="presOf" srcId="{7E49A9B4-A2C8-47A4-9FC2-00164B87A85B}" destId="{CEBBA45E-C0C7-48A3-B272-7DFDDE5B9A86}" srcOrd="0" destOrd="0" presId="urn:microsoft.com/office/officeart/2005/8/layout/orgChart1"/>
    <dgm:cxn modelId="{7EDF6C94-7C72-49D1-873F-EBA799FC5261}" type="presOf" srcId="{7E49A9B4-A2C8-47A4-9FC2-00164B87A85B}" destId="{D3460319-F2ED-4B1B-9F44-7E07F13C3E08}" srcOrd="1" destOrd="0" presId="urn:microsoft.com/office/officeart/2005/8/layout/orgChart1"/>
    <dgm:cxn modelId="{D05983D1-B346-4D5C-8D88-64A188DEE1C8}" srcId="{A162513B-FBEB-4256-A839-8327FCF83202}" destId="{7E49A9B4-A2C8-47A4-9FC2-00164B87A85B}" srcOrd="2" destOrd="0" parTransId="{A8DC8899-AA33-498B-A1CD-B7E705E07309}" sibTransId="{59BE16CE-B742-4554-A6C8-1895B35669D1}"/>
    <dgm:cxn modelId="{B8D968F5-1AB5-46C3-AA0A-CD80351D8817}" type="presParOf" srcId="{86CC8D78-9083-48D1-A492-26931AAAC9E1}" destId="{E1687A07-1F28-474F-8CE2-05D03F73F408}" srcOrd="0" destOrd="0" presId="urn:microsoft.com/office/officeart/2005/8/layout/orgChart1"/>
    <dgm:cxn modelId="{648DE904-2619-49D8-8B70-DFB563AB17DE}" type="presParOf" srcId="{E1687A07-1F28-474F-8CE2-05D03F73F408}" destId="{2500A451-55DA-471A-B209-15E9366E57DD}" srcOrd="0" destOrd="0" presId="urn:microsoft.com/office/officeart/2005/8/layout/orgChart1"/>
    <dgm:cxn modelId="{DA5822AB-C1E7-4C2F-B43E-22C676744343}" type="presParOf" srcId="{2500A451-55DA-471A-B209-15E9366E57DD}" destId="{87EE402D-2262-4802-AA9B-9E92955A8235}" srcOrd="0" destOrd="0" presId="urn:microsoft.com/office/officeart/2005/8/layout/orgChart1"/>
    <dgm:cxn modelId="{0ACAD914-2943-4A0A-8097-CF3A92014021}" type="presParOf" srcId="{2500A451-55DA-471A-B209-15E9366E57DD}" destId="{A9A9291F-0D8D-4C13-B117-F97EC213B333}" srcOrd="1" destOrd="0" presId="urn:microsoft.com/office/officeart/2005/8/layout/orgChart1"/>
    <dgm:cxn modelId="{ED672A0F-F97A-4854-A223-775E8AC73ECD}" type="presParOf" srcId="{E1687A07-1F28-474F-8CE2-05D03F73F408}" destId="{E6C728E6-2784-4A42-9637-9E2C3AF4E319}" srcOrd="1" destOrd="0" presId="urn:microsoft.com/office/officeart/2005/8/layout/orgChart1"/>
    <dgm:cxn modelId="{736F0148-841B-4A4A-9FA0-10650BD6D1F4}" type="presParOf" srcId="{E6C728E6-2784-4A42-9637-9E2C3AF4E319}" destId="{A1A40543-99BC-48E5-8396-AFB7DF2711B3}" srcOrd="0" destOrd="0" presId="urn:microsoft.com/office/officeart/2005/8/layout/orgChart1"/>
    <dgm:cxn modelId="{0911A7CF-7F91-414F-8063-0D8517EA4A79}" type="presParOf" srcId="{E6C728E6-2784-4A42-9637-9E2C3AF4E319}" destId="{8BB1808A-D0BE-431E-9901-C89BDC51107C}" srcOrd="1" destOrd="0" presId="urn:microsoft.com/office/officeart/2005/8/layout/orgChart1"/>
    <dgm:cxn modelId="{C3AB08EF-D3C2-41D2-9229-1A9785087D35}" type="presParOf" srcId="{8BB1808A-D0BE-431E-9901-C89BDC51107C}" destId="{C7293D8D-1831-41CA-8848-0163FFFA03E5}" srcOrd="0" destOrd="0" presId="urn:microsoft.com/office/officeart/2005/8/layout/orgChart1"/>
    <dgm:cxn modelId="{C52B8BC4-EC6F-4F90-AA3B-E365F58FDC7B}" type="presParOf" srcId="{C7293D8D-1831-41CA-8848-0163FFFA03E5}" destId="{C5D2AA1E-D981-4FEE-A824-A90760F7C4AC}" srcOrd="0" destOrd="0" presId="urn:microsoft.com/office/officeart/2005/8/layout/orgChart1"/>
    <dgm:cxn modelId="{79C84087-EA9A-4B26-8D37-6E7B4C0BB06A}" type="presParOf" srcId="{C7293D8D-1831-41CA-8848-0163FFFA03E5}" destId="{5A2E0112-CBBA-4C8F-84E8-83D10F0987D3}" srcOrd="1" destOrd="0" presId="urn:microsoft.com/office/officeart/2005/8/layout/orgChart1"/>
    <dgm:cxn modelId="{1C399C6A-BCE8-4BCF-B7FD-8D095AC0B4FB}" type="presParOf" srcId="{8BB1808A-D0BE-431E-9901-C89BDC51107C}" destId="{D7E8CE43-4F21-4AA5-A007-9FB6A6AD890C}" srcOrd="1" destOrd="0" presId="urn:microsoft.com/office/officeart/2005/8/layout/orgChart1"/>
    <dgm:cxn modelId="{5B61FACD-5542-4BAE-BE29-3DA63F46A37A}" type="presParOf" srcId="{8BB1808A-D0BE-431E-9901-C89BDC51107C}" destId="{12D704CB-7188-4637-A8A9-B403ED9CD1C1}" srcOrd="2" destOrd="0" presId="urn:microsoft.com/office/officeart/2005/8/layout/orgChart1"/>
    <dgm:cxn modelId="{EA11FE1B-7A02-46F9-9FE4-09A27E16C888}" type="presParOf" srcId="{E6C728E6-2784-4A42-9637-9E2C3AF4E319}" destId="{9E82A235-12E4-4FA3-BCED-9357D3B10687}" srcOrd="2" destOrd="0" presId="urn:microsoft.com/office/officeart/2005/8/layout/orgChart1"/>
    <dgm:cxn modelId="{AF0B1825-1176-47D4-832A-114C5DAE42AD}" type="presParOf" srcId="{E6C728E6-2784-4A42-9637-9E2C3AF4E319}" destId="{6D9FFB4D-8CD0-4193-9521-AAE4E5D23446}" srcOrd="3" destOrd="0" presId="urn:microsoft.com/office/officeart/2005/8/layout/orgChart1"/>
    <dgm:cxn modelId="{F353DAF7-0BA6-4D9E-A193-D179FD27A5F2}" type="presParOf" srcId="{6D9FFB4D-8CD0-4193-9521-AAE4E5D23446}" destId="{AF6A010F-07A7-45A4-835F-0F19FD89A000}" srcOrd="0" destOrd="0" presId="urn:microsoft.com/office/officeart/2005/8/layout/orgChart1"/>
    <dgm:cxn modelId="{0244FF75-33B9-45B1-9BD2-93DF4EEABD24}" type="presParOf" srcId="{AF6A010F-07A7-45A4-835F-0F19FD89A000}" destId="{9AE98650-3B4E-4640-9E05-AB7824A95111}" srcOrd="0" destOrd="0" presId="urn:microsoft.com/office/officeart/2005/8/layout/orgChart1"/>
    <dgm:cxn modelId="{FDF853B2-D5C9-41DC-8588-D8FA4DF59FC3}" type="presParOf" srcId="{AF6A010F-07A7-45A4-835F-0F19FD89A000}" destId="{1E35BC46-53C8-41E3-A688-06830D8C4994}" srcOrd="1" destOrd="0" presId="urn:microsoft.com/office/officeart/2005/8/layout/orgChart1"/>
    <dgm:cxn modelId="{61EA7251-A6C0-420C-8C4E-2FE627C0D9A0}" type="presParOf" srcId="{6D9FFB4D-8CD0-4193-9521-AAE4E5D23446}" destId="{49D95B1D-422A-4D72-82CD-DB442995C322}" srcOrd="1" destOrd="0" presId="urn:microsoft.com/office/officeart/2005/8/layout/orgChart1"/>
    <dgm:cxn modelId="{BAFAF4EA-D1DA-43A9-9BD2-28AB0B15DF83}" type="presParOf" srcId="{6D9FFB4D-8CD0-4193-9521-AAE4E5D23446}" destId="{1B85064E-2FDC-4193-8C94-CB33F94C59A3}" srcOrd="2" destOrd="0" presId="urn:microsoft.com/office/officeart/2005/8/layout/orgChart1"/>
    <dgm:cxn modelId="{B12DC70C-9ED7-4A5A-93AD-DBEA4099FE3C}" type="presParOf" srcId="{E6C728E6-2784-4A42-9637-9E2C3AF4E319}" destId="{BA51B4C7-A4CF-46C5-990B-92552A0D5E34}" srcOrd="4" destOrd="0" presId="urn:microsoft.com/office/officeart/2005/8/layout/orgChart1"/>
    <dgm:cxn modelId="{0F42A114-AADD-4A53-964A-4BCEB4A48C39}" type="presParOf" srcId="{E6C728E6-2784-4A42-9637-9E2C3AF4E319}" destId="{6AFDD436-642A-4D75-B97B-8E35D7AD58B5}" srcOrd="5" destOrd="0" presId="urn:microsoft.com/office/officeart/2005/8/layout/orgChart1"/>
    <dgm:cxn modelId="{B105A0C6-E1CB-4BF8-80A1-349FF79FC70D}" type="presParOf" srcId="{6AFDD436-642A-4D75-B97B-8E35D7AD58B5}" destId="{B7BFD175-32B1-4B4A-A218-201E66422F52}" srcOrd="0" destOrd="0" presId="urn:microsoft.com/office/officeart/2005/8/layout/orgChart1"/>
    <dgm:cxn modelId="{E2D8898C-5272-4BEB-85DA-D441E07D9A93}" type="presParOf" srcId="{B7BFD175-32B1-4B4A-A218-201E66422F52}" destId="{CEBBA45E-C0C7-48A3-B272-7DFDDE5B9A86}" srcOrd="0" destOrd="0" presId="urn:microsoft.com/office/officeart/2005/8/layout/orgChart1"/>
    <dgm:cxn modelId="{B940A631-6ED1-4289-ABB7-45A78EC3697F}" type="presParOf" srcId="{B7BFD175-32B1-4B4A-A218-201E66422F52}" destId="{D3460319-F2ED-4B1B-9F44-7E07F13C3E08}" srcOrd="1" destOrd="0" presId="urn:microsoft.com/office/officeart/2005/8/layout/orgChart1"/>
    <dgm:cxn modelId="{68DF070B-C5C8-4742-92BC-B4E5C6657155}" type="presParOf" srcId="{6AFDD436-642A-4D75-B97B-8E35D7AD58B5}" destId="{81C60C9C-0183-452F-B13E-082FADA3F4BE}" srcOrd="1" destOrd="0" presId="urn:microsoft.com/office/officeart/2005/8/layout/orgChart1"/>
    <dgm:cxn modelId="{2FFB60DF-4FE8-4FA9-AE75-002E250C44A9}" type="presParOf" srcId="{6AFDD436-642A-4D75-B97B-8E35D7AD58B5}" destId="{41913854-FD0B-42B1-943B-3BE48B6395FE}" srcOrd="2" destOrd="0" presId="urn:microsoft.com/office/officeart/2005/8/layout/orgChart1"/>
    <dgm:cxn modelId="{628AA3A7-2121-433A-847A-D288E1D4F839}" type="presParOf" srcId="{E6C728E6-2784-4A42-9637-9E2C3AF4E319}" destId="{0C57109D-8804-4B8E-B2CB-A0DBCD9AF9C8}" srcOrd="6" destOrd="0" presId="urn:microsoft.com/office/officeart/2005/8/layout/orgChart1"/>
    <dgm:cxn modelId="{1E36EAB5-D8C7-4ADC-8AAD-100ED4FD5480}" type="presParOf" srcId="{E6C728E6-2784-4A42-9637-9E2C3AF4E319}" destId="{70DA40A7-A0EB-4F81-A4D4-C14F3B8B9BF8}" srcOrd="7" destOrd="0" presId="urn:microsoft.com/office/officeart/2005/8/layout/orgChart1"/>
    <dgm:cxn modelId="{6169C318-8C11-4BFF-9C1D-D84884404CD9}" type="presParOf" srcId="{70DA40A7-A0EB-4F81-A4D4-C14F3B8B9BF8}" destId="{DE792C28-9C36-40B0-B826-EA8F73CC4A19}" srcOrd="0" destOrd="0" presId="urn:microsoft.com/office/officeart/2005/8/layout/orgChart1"/>
    <dgm:cxn modelId="{248C4FC0-B20F-4BE6-8802-676E95121F4D}" type="presParOf" srcId="{DE792C28-9C36-40B0-B826-EA8F73CC4A19}" destId="{2F33B4F9-8BC6-4FFC-8022-5D8D2DDAA4E5}" srcOrd="0" destOrd="0" presId="urn:microsoft.com/office/officeart/2005/8/layout/orgChart1"/>
    <dgm:cxn modelId="{16320351-77B9-4789-AC89-64CBD4D3398D}" type="presParOf" srcId="{DE792C28-9C36-40B0-B826-EA8F73CC4A19}" destId="{273A3906-B4B7-4F3E-B0A9-E806B5BEDCFA}" srcOrd="1" destOrd="0" presId="urn:microsoft.com/office/officeart/2005/8/layout/orgChart1"/>
    <dgm:cxn modelId="{5753C22F-91E2-4596-842E-A4F425623361}" type="presParOf" srcId="{70DA40A7-A0EB-4F81-A4D4-C14F3B8B9BF8}" destId="{F763E9FA-C211-49AE-A521-9E69EDFD9E4D}" srcOrd="1" destOrd="0" presId="urn:microsoft.com/office/officeart/2005/8/layout/orgChart1"/>
    <dgm:cxn modelId="{00DF9548-E8A1-4AC5-B822-9187F19E49F2}" type="presParOf" srcId="{70DA40A7-A0EB-4F81-A4D4-C14F3B8B9BF8}" destId="{02479EAF-2FBB-4F00-8FD1-E93415E9FA9B}" srcOrd="2" destOrd="0" presId="urn:microsoft.com/office/officeart/2005/8/layout/orgChart1"/>
    <dgm:cxn modelId="{8220DB0E-8279-4B78-9D5C-D50D89F97B8E}" type="presParOf" srcId="{E1687A07-1F28-474F-8CE2-05D03F73F408}" destId="{BEE311D0-99F3-462D-B827-7066E47687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7109D-8804-4B8E-B2CB-A0DBCD9AF9C8}">
      <dsp:nvSpPr>
        <dsp:cNvPr id="0" name=""/>
        <dsp:cNvSpPr/>
      </dsp:nvSpPr>
      <dsp:spPr>
        <a:xfrm>
          <a:off x="4428224" y="1766069"/>
          <a:ext cx="3341016" cy="1868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429"/>
              </a:lnTo>
              <a:lnTo>
                <a:pt x="3341016" y="1671429"/>
              </a:lnTo>
              <a:lnTo>
                <a:pt x="3341016" y="1868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1B4C7-A4CF-46C5-990B-92552A0D5E34}">
      <dsp:nvSpPr>
        <dsp:cNvPr id="0" name=""/>
        <dsp:cNvSpPr/>
      </dsp:nvSpPr>
      <dsp:spPr>
        <a:xfrm>
          <a:off x="4428224" y="1766069"/>
          <a:ext cx="1066118" cy="1868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429"/>
              </a:lnTo>
              <a:lnTo>
                <a:pt x="1066118" y="1671429"/>
              </a:lnTo>
              <a:lnTo>
                <a:pt x="1066118" y="1868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2A235-12E4-4FA3-BCED-9357D3B10687}">
      <dsp:nvSpPr>
        <dsp:cNvPr id="0" name=""/>
        <dsp:cNvSpPr/>
      </dsp:nvSpPr>
      <dsp:spPr>
        <a:xfrm>
          <a:off x="3219445" y="1766069"/>
          <a:ext cx="1208779" cy="1868837"/>
        </a:xfrm>
        <a:custGeom>
          <a:avLst/>
          <a:gdLst/>
          <a:ahLst/>
          <a:cxnLst/>
          <a:rect l="0" t="0" r="0" b="0"/>
          <a:pathLst>
            <a:path>
              <a:moveTo>
                <a:pt x="1208779" y="0"/>
              </a:moveTo>
              <a:lnTo>
                <a:pt x="1208779" y="1671429"/>
              </a:lnTo>
              <a:lnTo>
                <a:pt x="0" y="1671429"/>
              </a:lnTo>
              <a:lnTo>
                <a:pt x="0" y="1868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40543-99BC-48E5-8396-AFB7DF2711B3}">
      <dsp:nvSpPr>
        <dsp:cNvPr id="0" name=""/>
        <dsp:cNvSpPr/>
      </dsp:nvSpPr>
      <dsp:spPr>
        <a:xfrm>
          <a:off x="944547" y="1766069"/>
          <a:ext cx="3483676" cy="1868837"/>
        </a:xfrm>
        <a:custGeom>
          <a:avLst/>
          <a:gdLst/>
          <a:ahLst/>
          <a:cxnLst/>
          <a:rect l="0" t="0" r="0" b="0"/>
          <a:pathLst>
            <a:path>
              <a:moveTo>
                <a:pt x="3483676" y="0"/>
              </a:moveTo>
              <a:lnTo>
                <a:pt x="3483676" y="1671429"/>
              </a:lnTo>
              <a:lnTo>
                <a:pt x="0" y="1671429"/>
              </a:lnTo>
              <a:lnTo>
                <a:pt x="0" y="1868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402D-2262-4802-AA9B-9E92955A8235}">
      <dsp:nvSpPr>
        <dsp:cNvPr id="0" name=""/>
        <dsp:cNvSpPr/>
      </dsp:nvSpPr>
      <dsp:spPr>
        <a:xfrm>
          <a:off x="1800219" y="359768"/>
          <a:ext cx="5256009" cy="1406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Бала </a:t>
          </a:r>
          <a:r>
            <a:rPr kumimoji="0" lang="ru-RU" sz="2300" b="1" i="0" u="none" strike="noStrike" kern="1200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құқығы</a:t>
          </a:r>
          <a:r>
            <a:rPr kumimoji="0" lang="ru-RU" sz="23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sz="2300" b="1" i="0" u="none" strike="noStrike" kern="1200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жөніндегі</a:t>
          </a:r>
          <a:r>
            <a:rPr kumimoji="0" lang="ru-RU" sz="2300" b="1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1" i="0" u="none" strike="noStrike" kern="1200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құжаттар</a:t>
          </a:r>
          <a:endParaRPr kumimoji="0" lang="ru-RU" sz="2300" b="1" i="0" u="none" strike="noStrike" kern="1200" cap="none" normalizeH="0" baseline="0" dirty="0" smtClean="0">
            <a:ln>
              <a:noFill/>
            </a:ln>
            <a:solidFill>
              <a:srgbClr val="000099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300" b="1" i="0" u="none" strike="noStrike" kern="1200" cap="none" normalizeH="0" baseline="0" dirty="0" smtClean="0">
            <a:ln>
              <a:noFill/>
            </a:ln>
            <a:solidFill>
              <a:srgbClr val="000099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Қай</a:t>
          </a: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sz="2300" b="0" i="0" u="none" strike="noStrike" kern="1200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құжат</a:t>
          </a: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sz="2300" b="0" i="0" u="none" strike="noStrike" kern="1200" cap="none" normalizeH="0" baseline="0" dirty="0" err="1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артық</a:t>
          </a: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1800219" y="359768"/>
        <a:ext cx="5256009" cy="1406300"/>
      </dsp:txXfrm>
    </dsp:sp>
    <dsp:sp modelId="{C5D2AA1E-D981-4FEE-A824-A90760F7C4AC}">
      <dsp:nvSpPr>
        <dsp:cNvPr id="0" name=""/>
        <dsp:cNvSpPr/>
      </dsp:nvSpPr>
      <dsp:spPr>
        <a:xfrm>
          <a:off x="4507" y="3634906"/>
          <a:ext cx="1880080" cy="940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07" y="3634906"/>
        <a:ext cx="1880080" cy="940040"/>
      </dsp:txXfrm>
    </dsp:sp>
    <dsp:sp modelId="{9AE98650-3B4E-4640-9E05-AB7824A95111}">
      <dsp:nvSpPr>
        <dsp:cNvPr id="0" name=""/>
        <dsp:cNvSpPr/>
      </dsp:nvSpPr>
      <dsp:spPr>
        <a:xfrm>
          <a:off x="2279404" y="3634906"/>
          <a:ext cx="1880080" cy="940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279404" y="3634906"/>
        <a:ext cx="1880080" cy="940040"/>
      </dsp:txXfrm>
    </dsp:sp>
    <dsp:sp modelId="{CEBBA45E-C0C7-48A3-B272-7DFDDE5B9A86}">
      <dsp:nvSpPr>
        <dsp:cNvPr id="0" name=""/>
        <dsp:cNvSpPr/>
      </dsp:nvSpPr>
      <dsp:spPr>
        <a:xfrm>
          <a:off x="4554302" y="3634906"/>
          <a:ext cx="1880080" cy="940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54302" y="3634906"/>
        <a:ext cx="1880080" cy="940040"/>
      </dsp:txXfrm>
    </dsp:sp>
    <dsp:sp modelId="{2F33B4F9-8BC6-4FFC-8022-5D8D2DDAA4E5}">
      <dsp:nvSpPr>
        <dsp:cNvPr id="0" name=""/>
        <dsp:cNvSpPr/>
      </dsp:nvSpPr>
      <dsp:spPr>
        <a:xfrm>
          <a:off x="6829199" y="3634906"/>
          <a:ext cx="1880080" cy="940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829199" y="3634906"/>
        <a:ext cx="1880080" cy="94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00F9-E790-4D32-ACB9-714ED2D7C19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0FB0A-2476-4D21-87E0-97D25FBBD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6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FEF6-C132-42EB-B92B-F3169FFD9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998DFB-5641-4238-846F-E26A996A376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DCD31-8F15-47B2-B7F3-6611E479D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1403648" y="332656"/>
            <a:ext cx="63373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9100" i="1" dirty="0" smtClean="0">
                <a:solidFill>
                  <a:srgbClr val="000099"/>
                </a:solidFill>
                <a:latin typeface="Times New Roman" pitchFamily="18" charset="0"/>
              </a:rPr>
              <a:t>Біз  құқығымызды білеміз бе?</a:t>
            </a:r>
            <a:endParaRPr lang="ru-RU" sz="9100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9388" y="2781300"/>
            <a:ext cx="8748712" cy="3603625"/>
            <a:chOff x="1320" y="2976"/>
            <a:chExt cx="3120" cy="1216"/>
          </a:xfrm>
        </p:grpSpPr>
        <p:sp>
          <p:nvSpPr>
            <p:cNvPr id="123914" name="AutoShape 10"/>
            <p:cNvSpPr>
              <a:spLocks noChangeArrowheads="1"/>
            </p:cNvSpPr>
            <p:nvPr/>
          </p:nvSpPr>
          <p:spPr bwMode="auto">
            <a:xfrm>
              <a:off x="1320" y="3648"/>
              <a:ext cx="3120" cy="544"/>
            </a:xfrm>
            <a:prstGeom prst="wedgeRectCallout">
              <a:avLst>
                <a:gd name="adj1" fmla="val -4454"/>
                <a:gd name="adj2" fmla="val -231940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57150">
              <a:solidFill>
                <a:srgbClr val="00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200" b="1">
                  <a:solidFill>
                    <a:srgbClr val="008080"/>
                  </a:solidFill>
                  <a:latin typeface="Times New Roman" pitchFamily="18" charset="0"/>
                </a:rPr>
                <a:t>Сабақ уақытында сен сынып бөлмесі ішінде ары-бері жүріп жүрсің, өйткені сен </a:t>
              </a:r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</a:rPr>
                <a:t>еркіндік құқығым</a:t>
              </a:r>
              <a:r>
                <a:rPr lang="ru-RU" sz="3200" b="1">
                  <a:solidFill>
                    <a:srgbClr val="008080"/>
                  </a:solidFill>
                  <a:latin typeface="Times New Roman" pitchFamily="18" charset="0"/>
                </a:rPr>
                <a:t> бар деп есептейсің</a:t>
              </a:r>
            </a:p>
          </p:txBody>
        </p:sp>
        <p:pic>
          <p:nvPicPr>
            <p:cNvPr id="123915" name="Picture 11" descr="BOY_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9" y="2976"/>
              <a:ext cx="323" cy="706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pic>
        <p:nvPicPr>
          <p:cNvPr id="20483" name="Picture 17" descr="карикат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49275"/>
            <a:ext cx="2590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19"/>
          <p:cNvSpPr>
            <a:spLocks noChangeArrowheads="1" noChangeShapeType="1" noTextEdit="1"/>
          </p:cNvSpPr>
          <p:nvPr/>
        </p:nvSpPr>
        <p:spPr bwMode="auto">
          <a:xfrm>
            <a:off x="7596188" y="620713"/>
            <a:ext cx="50482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20485" name="WordArt 20"/>
          <p:cNvSpPr>
            <a:spLocks noChangeArrowheads="1" noChangeShapeType="1" noTextEdit="1"/>
          </p:cNvSpPr>
          <p:nvPr/>
        </p:nvSpPr>
        <p:spPr bwMode="auto">
          <a:xfrm>
            <a:off x="5435600" y="549275"/>
            <a:ext cx="50482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23925" name="WordArt 21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4319588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Құқың бар ма </a:t>
            </a:r>
          </a:p>
          <a:p>
            <a:pPr algn="ctr"/>
            <a:r>
              <a:rPr lang="ru-RU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әлде жоқ па?</a:t>
            </a:r>
          </a:p>
        </p:txBody>
      </p:sp>
      <p:sp>
        <p:nvSpPr>
          <p:cNvPr id="20487" name="WordArt 22"/>
          <p:cNvSpPr>
            <a:spLocks noChangeArrowheads="1" noChangeShapeType="1" noTextEdit="1"/>
          </p:cNvSpPr>
          <p:nvPr/>
        </p:nvSpPr>
        <p:spPr bwMode="auto">
          <a:xfrm>
            <a:off x="7596188" y="620713"/>
            <a:ext cx="50482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01" y="620713"/>
            <a:ext cx="1544967" cy="14473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535488" y="3789363"/>
            <a:ext cx="4608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000066"/>
                </a:solidFill>
                <a:latin typeface="Times New Roman" pitchFamily="18" charset="0"/>
              </a:rPr>
              <a:t>Кластағы тәртіпті </a:t>
            </a:r>
          </a:p>
          <a:p>
            <a:pPr algn="ctr"/>
            <a:r>
              <a:rPr lang="kk-KZ" sz="2400" b="1">
                <a:solidFill>
                  <a:srgbClr val="000066"/>
                </a:solidFill>
                <a:latin typeface="Times New Roman" pitchFamily="18" charset="0"/>
              </a:rPr>
              <a:t>бұзбау міндеті</a:t>
            </a:r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404813"/>
            <a:ext cx="3240088" cy="2713037"/>
            <a:chOff x="249" y="119"/>
            <a:chExt cx="2041" cy="1709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9" y="119"/>
              <a:ext cx="2041" cy="1709"/>
              <a:chOff x="340" y="0"/>
              <a:chExt cx="2041" cy="1709"/>
            </a:xfrm>
          </p:grpSpPr>
          <p:graphicFrame>
            <p:nvGraphicFramePr>
              <p:cNvPr id="3074" name="Object 8"/>
              <p:cNvGraphicFramePr>
                <a:graphicFrameLocks noChangeAspect="1"/>
              </p:cNvGraphicFramePr>
              <p:nvPr/>
            </p:nvGraphicFramePr>
            <p:xfrm>
              <a:off x="340" y="0"/>
              <a:ext cx="2041" cy="16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4" name="Слайд" r:id="rId3" imgW="4571972" imgH="3429047" progId="PowerPoint.Slide.8">
                      <p:embed/>
                    </p:oleObj>
                  </mc:Choice>
                  <mc:Fallback>
                    <p:oleObj name="Слайд" r:id="rId3" imgW="4571972" imgH="3429047" progId="PowerPoint.Slide.8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" y="0"/>
                            <a:ext cx="2041" cy="16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93" name="Text Box 9"/>
              <p:cNvSpPr txBox="1">
                <a:spLocks noChangeArrowheads="1"/>
              </p:cNvSpPr>
              <p:nvPr/>
            </p:nvSpPr>
            <p:spPr bwMode="auto">
              <a:xfrm rot="-586681">
                <a:off x="521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қ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94" name="Text Box 10"/>
              <p:cNvSpPr txBox="1">
                <a:spLocks noChangeArrowheads="1"/>
              </p:cNvSpPr>
              <p:nvPr/>
            </p:nvSpPr>
            <p:spPr bwMode="auto">
              <a:xfrm rot="205609">
                <a:off x="839" y="981"/>
                <a:ext cx="2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ұ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95" name="Text Box 11"/>
              <p:cNvSpPr txBox="1">
                <a:spLocks noChangeArrowheads="1"/>
              </p:cNvSpPr>
              <p:nvPr/>
            </p:nvSpPr>
            <p:spPr bwMode="auto">
              <a:xfrm rot="210174">
                <a:off x="1247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қ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96" name="Text Box 12"/>
              <p:cNvSpPr txBox="1">
                <a:spLocks noChangeArrowheads="1"/>
              </p:cNvSpPr>
              <p:nvPr/>
            </p:nvSpPr>
            <p:spPr bwMode="auto">
              <a:xfrm>
                <a:off x="1610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ы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97" name="Text Box 13"/>
              <p:cNvSpPr txBox="1">
                <a:spLocks noChangeArrowheads="1"/>
              </p:cNvSpPr>
              <p:nvPr/>
            </p:nvSpPr>
            <p:spPr bwMode="auto">
              <a:xfrm rot="341760">
                <a:off x="1927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м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98" name="Text Box 14"/>
              <p:cNvSpPr txBox="1">
                <a:spLocks noChangeArrowheads="1"/>
              </p:cNvSpPr>
              <p:nvPr/>
            </p:nvSpPr>
            <p:spPr bwMode="auto">
              <a:xfrm rot="-586681">
                <a:off x="884" y="1344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б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99" name="Text Box 15"/>
              <p:cNvSpPr txBox="1">
                <a:spLocks noChangeArrowheads="1"/>
              </p:cNvSpPr>
              <p:nvPr/>
            </p:nvSpPr>
            <p:spPr bwMode="auto">
              <a:xfrm rot="602667">
                <a:off x="1247" y="1298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а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100" name="Text Box 16"/>
              <p:cNvSpPr txBox="1">
                <a:spLocks noChangeArrowheads="1"/>
              </p:cNvSpPr>
              <p:nvPr/>
            </p:nvSpPr>
            <p:spPr bwMode="auto">
              <a:xfrm rot="1215775">
                <a:off x="1610" y="1344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р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09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521" y="300"/>
              <a:ext cx="1315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451372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FF"/>
                      </a:gs>
                      <a:gs pos="100000">
                        <a:srgbClr val="000076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Менің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219700" y="476250"/>
            <a:ext cx="3455988" cy="2728913"/>
            <a:chOff x="3334" y="210"/>
            <a:chExt cx="2177" cy="1719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3334" y="210"/>
              <a:ext cx="2177" cy="1680"/>
              <a:chOff x="3334" y="210"/>
              <a:chExt cx="2177" cy="1680"/>
            </a:xfrm>
          </p:grpSpPr>
          <p:pic>
            <p:nvPicPr>
              <p:cNvPr id="3082" name="Picture 36" descr="УМЕНЯ ЕСТЬ ОБЯЗАННОСТИ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210"/>
                <a:ext cx="2177" cy="1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3" name="WordArt 3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6" y="346"/>
                <a:ext cx="1315" cy="33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234036"/>
                  </a:avLst>
                </a:prstTxWarp>
              </a:bodyPr>
              <a:lstStyle/>
              <a:p>
                <a:pPr algn="ctr"/>
                <a:r>
                  <a:rPr lang="ru-RU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33CC"/>
                    </a:solidFill>
                    <a:latin typeface="Times New Roman"/>
                    <a:cs typeface="Times New Roman"/>
                  </a:rPr>
                  <a:t>Менің</a:t>
                </a:r>
              </a:p>
            </p:txBody>
          </p:sp>
          <p:sp>
            <p:nvSpPr>
              <p:cNvPr id="3084" name="Text Box 38"/>
              <p:cNvSpPr txBox="1">
                <a:spLocks noChangeArrowheads="1"/>
              </p:cNvSpPr>
              <p:nvPr/>
            </p:nvSpPr>
            <p:spPr bwMode="auto">
              <a:xfrm rot="-586681">
                <a:off x="3696" y="152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б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85" name="Text Box 39"/>
              <p:cNvSpPr txBox="1">
                <a:spLocks noChangeArrowheads="1"/>
              </p:cNvSpPr>
              <p:nvPr/>
            </p:nvSpPr>
            <p:spPr bwMode="auto">
              <a:xfrm rot="602667">
                <a:off x="4195" y="1480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а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86" name="Rectangle 40"/>
              <p:cNvSpPr>
                <a:spLocks noChangeArrowheads="1"/>
              </p:cNvSpPr>
              <p:nvPr/>
            </p:nvSpPr>
            <p:spPr bwMode="auto">
              <a:xfrm>
                <a:off x="3606" y="1344"/>
                <a:ext cx="181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мі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87" name="Rectangle 41"/>
              <p:cNvSpPr>
                <a:spLocks noChangeArrowheads="1"/>
              </p:cNvSpPr>
              <p:nvPr/>
            </p:nvSpPr>
            <p:spPr bwMode="auto">
              <a:xfrm>
                <a:off x="3878" y="1344"/>
                <a:ext cx="181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нд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88" name="Rectangle 42"/>
              <p:cNvSpPr>
                <a:spLocks noChangeArrowheads="1"/>
              </p:cNvSpPr>
              <p:nvPr/>
            </p:nvSpPr>
            <p:spPr bwMode="auto">
              <a:xfrm>
                <a:off x="4286" y="1344"/>
                <a:ext cx="181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ет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89" name="Rectangle 43"/>
              <p:cNvSpPr>
                <a:spLocks noChangeArrowheads="1"/>
              </p:cNvSpPr>
              <p:nvPr/>
            </p:nvSpPr>
            <p:spPr bwMode="auto">
              <a:xfrm>
                <a:off x="4649" y="1344"/>
                <a:ext cx="227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те 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90" name="Rectangle 44"/>
              <p:cNvSpPr>
                <a:spLocks noChangeArrowheads="1"/>
              </p:cNvSpPr>
              <p:nvPr/>
            </p:nvSpPr>
            <p:spPr bwMode="auto">
              <a:xfrm>
                <a:off x="4921" y="1298"/>
                <a:ext cx="227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рІм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081" name="Text Box 45"/>
            <p:cNvSpPr txBox="1">
              <a:spLocks noChangeArrowheads="1"/>
            </p:cNvSpPr>
            <p:nvPr/>
          </p:nvSpPr>
          <p:spPr bwMode="auto">
            <a:xfrm rot="1008043">
              <a:off x="4604" y="1525"/>
              <a:ext cx="2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>
                  <a:solidFill>
                    <a:srgbClr val="000066"/>
                  </a:solidFill>
                </a:rPr>
                <a:t>р</a:t>
              </a:r>
              <a:endParaRPr lang="ru-RU">
                <a:solidFill>
                  <a:srgbClr val="000066"/>
                </a:solidFill>
              </a:endParaRPr>
            </a:p>
          </p:txBody>
        </p:sp>
      </p:grpSp>
      <p:sp>
        <p:nvSpPr>
          <p:cNvPr id="3078" name="Rectangle 46"/>
          <p:cNvSpPr>
            <a:spLocks noChangeArrowheads="1"/>
          </p:cNvSpPr>
          <p:nvPr/>
        </p:nvSpPr>
        <p:spPr bwMode="auto">
          <a:xfrm>
            <a:off x="323850" y="3644900"/>
            <a:ext cx="3455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Еркін жүріп-тұру құқығы</a:t>
            </a:r>
          </a:p>
        </p:txBody>
      </p:sp>
      <p:sp>
        <p:nvSpPr>
          <p:cNvPr id="3079" name="Rectangle 48"/>
          <p:cNvSpPr>
            <a:spLocks noChangeArrowheads="1"/>
          </p:cNvSpPr>
          <p:nvPr/>
        </p:nvSpPr>
        <p:spPr bwMode="auto">
          <a:xfrm>
            <a:off x="323850" y="5661025"/>
            <a:ext cx="85693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Құқық </a:t>
            </a:r>
            <a:r>
              <a:rPr lang="ru-RU" sz="3200" b="1">
                <a:solidFill>
                  <a:srgbClr val="CC3300"/>
                </a:solidFill>
                <a:latin typeface="Times New Roman" pitchFamily="18" charset="0"/>
              </a:rPr>
              <a:t>Мектеп Жарғысымен</a:t>
            </a: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 шектелген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8569325" cy="576263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 </a:t>
            </a:r>
            <a:br>
              <a:rPr lang="ru-RU" sz="3600" smtClean="0"/>
            </a:br>
            <a:endParaRPr lang="ru-RU" sz="4300" smtClean="0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268413"/>
            <a:ext cx="4572000" cy="4852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Жарғы – бұл  мектеп құжаты және мектептің негізгі заңы</a:t>
            </a:r>
          </a:p>
          <a:p>
            <a:pPr eaLnBrk="1" hangingPunct="1">
              <a:lnSpc>
                <a:spcPct val="90000"/>
              </a:lnSpc>
            </a:pPr>
            <a:endParaRPr lang="ru-RU" sz="28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Мектеп жарғысы оқушылар мен олардың ата-аналарының құқықтары ме</a:t>
            </a:r>
            <a:r>
              <a:rPr lang="kk-KZ" sz="2800" b="1" smtClean="0">
                <a:solidFill>
                  <a:srgbClr val="000099"/>
                </a:solidFill>
                <a:latin typeface="Times New Roman" pitchFamily="18" charset="0"/>
              </a:rPr>
              <a:t>н</a:t>
            </a: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 міндеттерін анықтайды</a:t>
            </a:r>
          </a:p>
        </p:txBody>
      </p:sp>
      <p:graphicFrame>
        <p:nvGraphicFramePr>
          <p:cNvPr id="2121" name="Group 7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39942997"/>
              </p:ext>
            </p:extLst>
          </p:nvPr>
        </p:nvGraphicFramePr>
        <p:xfrm>
          <a:off x="0" y="333375"/>
          <a:ext cx="4105275" cy="5761038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576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Жақсы №1 жалпы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білім беретін мектебі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Жарғы</a:t>
                      </a:r>
                      <a:endParaRPr kumimoji="0" lang="ru-RU" sz="6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1933575" y="3108325"/>
            <a:ext cx="235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5" name="Picture 21" descr="BOY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857250" cy="954087"/>
          </a:xfrm>
          <a:prstGeom prst="rect">
            <a:avLst/>
          </a:prstGeom>
          <a:noFill/>
          <a:effectLst>
            <a:outerShdw dist="107763" dir="18900000" algn="ctr" rotWithShape="0">
              <a:srgbClr val="00CC00"/>
            </a:outerShdw>
          </a:effectLst>
        </p:spPr>
      </p:pic>
      <p:pic>
        <p:nvPicPr>
          <p:cNvPr id="23555" name="Picture 22" descr="карикат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76250"/>
            <a:ext cx="28797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25"/>
          <p:cNvSpPr>
            <a:spLocks noChangeArrowheads="1" noChangeShapeType="1" noTextEdit="1"/>
          </p:cNvSpPr>
          <p:nvPr/>
        </p:nvSpPr>
        <p:spPr bwMode="auto">
          <a:xfrm>
            <a:off x="7812088" y="692150"/>
            <a:ext cx="50482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23557" name="WordArt 26"/>
          <p:cNvSpPr>
            <a:spLocks noChangeArrowheads="1" noChangeShapeType="1" noTextEdit="1"/>
          </p:cNvSpPr>
          <p:nvPr/>
        </p:nvSpPr>
        <p:spPr bwMode="auto">
          <a:xfrm>
            <a:off x="5435600" y="692150"/>
            <a:ext cx="50482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13693" name="AutoShape 29"/>
          <p:cNvSpPr>
            <a:spLocks noChangeArrowheads="1"/>
          </p:cNvSpPr>
          <p:nvPr/>
        </p:nvSpPr>
        <p:spPr bwMode="auto">
          <a:xfrm>
            <a:off x="611188" y="5013325"/>
            <a:ext cx="8280400" cy="1430338"/>
          </a:xfrm>
          <a:prstGeom prst="wedgeRectCallout">
            <a:avLst>
              <a:gd name="adj1" fmla="val -4449"/>
              <a:gd name="adj2" fmla="val -231907"/>
            </a:avLst>
          </a:prstGeom>
          <a:gradFill rotWithShape="0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00FF00"/>
            </a:solidFill>
            <a:miter lim="800000"/>
            <a:headEnd/>
            <a:tailEnd/>
          </a:ln>
          <a:effectLst>
            <a:outerShdw dist="107763" dir="18900000" algn="ctr" rotWithShape="0">
              <a:srgbClr val="00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Сабақ үстінде досыңмен әңгімелесіп отырсың, өйткені сен сөз бостандығына құқым бар деп есептейсің</a:t>
            </a:r>
          </a:p>
        </p:txBody>
      </p:sp>
      <p:pic>
        <p:nvPicPr>
          <p:cNvPr id="113694" name="Picture 30" descr="BOY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708275"/>
            <a:ext cx="857250" cy="2338388"/>
          </a:xfrm>
          <a:prstGeom prst="rect">
            <a:avLst/>
          </a:prstGeom>
          <a:noFill/>
          <a:effectLst>
            <a:outerShdw dist="107763" dir="18900000" algn="ctr" rotWithShape="0">
              <a:srgbClr val="00CC00"/>
            </a:outerShdw>
          </a:effectLst>
        </p:spPr>
      </p:pic>
      <p:sp>
        <p:nvSpPr>
          <p:cNvPr id="113696" name="WordArt 32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431958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Құқың бар ма </a:t>
            </a:r>
          </a:p>
          <a:p>
            <a:pPr algn="ctr"/>
            <a:r>
              <a:rPr lang="ru-RU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әлде жоқ па?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03" y="504573"/>
            <a:ext cx="1542422" cy="14448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323850" y="3789363"/>
            <a:ext cx="3455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Сөз бостандығына құқық</a:t>
            </a:r>
          </a:p>
        </p:txBody>
      </p:sp>
      <p:sp>
        <p:nvSpPr>
          <p:cNvPr id="4100" name="Line 12"/>
          <p:cNvSpPr>
            <a:spLocks noChangeShapeType="1"/>
          </p:cNvSpPr>
          <p:nvPr/>
        </p:nvSpPr>
        <p:spPr bwMode="auto">
          <a:xfrm>
            <a:off x="1908175" y="2636838"/>
            <a:ext cx="0" cy="1081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5292725" y="3716338"/>
            <a:ext cx="3384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Мұғалімді сыйлау міндеті, сабақ өткізуге кедергі келтірмеу міндеті</a:t>
            </a:r>
          </a:p>
        </p:txBody>
      </p:sp>
      <p:sp>
        <p:nvSpPr>
          <p:cNvPr id="4102" name="Line 14"/>
          <p:cNvSpPr>
            <a:spLocks noChangeShapeType="1"/>
          </p:cNvSpPr>
          <p:nvPr/>
        </p:nvSpPr>
        <p:spPr bwMode="auto">
          <a:xfrm>
            <a:off x="6948488" y="2708275"/>
            <a:ext cx="0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Rectangle 15"/>
          <p:cNvSpPr>
            <a:spLocks noChangeArrowheads="1"/>
          </p:cNvSpPr>
          <p:nvPr/>
        </p:nvSpPr>
        <p:spPr bwMode="auto">
          <a:xfrm>
            <a:off x="323850" y="5661025"/>
            <a:ext cx="85693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Құқық </a:t>
            </a:r>
            <a:r>
              <a:rPr lang="ru-RU" sz="3200" b="1">
                <a:solidFill>
                  <a:srgbClr val="CC3300"/>
                </a:solidFill>
                <a:latin typeface="Times New Roman" pitchFamily="18" charset="0"/>
              </a:rPr>
              <a:t>Мектеп Жарғысымен</a:t>
            </a:r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 шектелген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95288" y="188913"/>
            <a:ext cx="3240087" cy="2713037"/>
            <a:chOff x="249" y="119"/>
            <a:chExt cx="2041" cy="170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49" y="119"/>
              <a:ext cx="2041" cy="1709"/>
              <a:chOff x="340" y="0"/>
              <a:chExt cx="2041" cy="1709"/>
            </a:xfrm>
          </p:grpSpPr>
          <p:graphicFrame>
            <p:nvGraphicFramePr>
              <p:cNvPr id="4098" name="Object 37"/>
              <p:cNvGraphicFramePr>
                <a:graphicFrameLocks noChangeAspect="1"/>
              </p:cNvGraphicFramePr>
              <p:nvPr/>
            </p:nvGraphicFramePr>
            <p:xfrm>
              <a:off x="340" y="0"/>
              <a:ext cx="2041" cy="16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8" name="Слайд" r:id="rId3" imgW="4571972" imgH="3429047" progId="PowerPoint.Slide.8">
                      <p:embed/>
                    </p:oleObj>
                  </mc:Choice>
                  <mc:Fallback>
                    <p:oleObj name="Слайд" r:id="rId3" imgW="4571972" imgH="3429047" progId="PowerPoint.Slide.8">
                      <p:embed/>
                      <p:pic>
                        <p:nvPicPr>
                          <p:cNvPr id="0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" y="0"/>
                            <a:ext cx="2041" cy="16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19" name="Text Box 38"/>
              <p:cNvSpPr txBox="1">
                <a:spLocks noChangeArrowheads="1"/>
              </p:cNvSpPr>
              <p:nvPr/>
            </p:nvSpPr>
            <p:spPr bwMode="auto">
              <a:xfrm rot="-586681">
                <a:off x="521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қ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20" name="Text Box 39"/>
              <p:cNvSpPr txBox="1">
                <a:spLocks noChangeArrowheads="1"/>
              </p:cNvSpPr>
              <p:nvPr/>
            </p:nvSpPr>
            <p:spPr bwMode="auto">
              <a:xfrm rot="205609">
                <a:off x="839" y="981"/>
                <a:ext cx="2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ұ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21" name="Text Box 40"/>
              <p:cNvSpPr txBox="1">
                <a:spLocks noChangeArrowheads="1"/>
              </p:cNvSpPr>
              <p:nvPr/>
            </p:nvSpPr>
            <p:spPr bwMode="auto">
              <a:xfrm rot="210174">
                <a:off x="1247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қ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22" name="Text Box 41"/>
              <p:cNvSpPr txBox="1">
                <a:spLocks noChangeArrowheads="1"/>
              </p:cNvSpPr>
              <p:nvPr/>
            </p:nvSpPr>
            <p:spPr bwMode="auto">
              <a:xfrm>
                <a:off x="1610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ы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23" name="Text Box 42"/>
              <p:cNvSpPr txBox="1">
                <a:spLocks noChangeArrowheads="1"/>
              </p:cNvSpPr>
              <p:nvPr/>
            </p:nvSpPr>
            <p:spPr bwMode="auto">
              <a:xfrm rot="341760">
                <a:off x="1927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м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24" name="Text Box 43"/>
              <p:cNvSpPr txBox="1">
                <a:spLocks noChangeArrowheads="1"/>
              </p:cNvSpPr>
              <p:nvPr/>
            </p:nvSpPr>
            <p:spPr bwMode="auto">
              <a:xfrm rot="-586681">
                <a:off x="884" y="1344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б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25" name="Text Box 44"/>
              <p:cNvSpPr txBox="1">
                <a:spLocks noChangeArrowheads="1"/>
              </p:cNvSpPr>
              <p:nvPr/>
            </p:nvSpPr>
            <p:spPr bwMode="auto">
              <a:xfrm rot="602667">
                <a:off x="1247" y="1298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а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26" name="Text Box 45"/>
              <p:cNvSpPr txBox="1">
                <a:spLocks noChangeArrowheads="1"/>
              </p:cNvSpPr>
              <p:nvPr/>
            </p:nvSpPr>
            <p:spPr bwMode="auto">
              <a:xfrm rot="1215775">
                <a:off x="1610" y="1344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р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4118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521" y="300"/>
              <a:ext cx="1315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451372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FF"/>
                      </a:gs>
                      <a:gs pos="100000">
                        <a:srgbClr val="000076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Менің</a:t>
              </a:r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5292725" y="333375"/>
            <a:ext cx="3455988" cy="2728913"/>
            <a:chOff x="3334" y="210"/>
            <a:chExt cx="2177" cy="1719"/>
          </a:xfrm>
        </p:grpSpPr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334" y="210"/>
              <a:ext cx="2177" cy="1680"/>
              <a:chOff x="3334" y="210"/>
              <a:chExt cx="2177" cy="1680"/>
            </a:xfrm>
          </p:grpSpPr>
          <p:pic>
            <p:nvPicPr>
              <p:cNvPr id="4108" name="Picture 47" descr="УМЕНЯ ЕСТЬ ОБЯЗАННОСТИ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210"/>
                <a:ext cx="2177" cy="1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9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6" y="346"/>
                <a:ext cx="1315" cy="33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234036"/>
                  </a:avLst>
                </a:prstTxWarp>
              </a:bodyPr>
              <a:lstStyle/>
              <a:p>
                <a:pPr algn="ctr"/>
                <a:r>
                  <a:rPr lang="ru-RU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33CC"/>
                    </a:solidFill>
                    <a:latin typeface="Times New Roman"/>
                    <a:cs typeface="Times New Roman"/>
                  </a:rPr>
                  <a:t>Менің</a:t>
                </a:r>
              </a:p>
            </p:txBody>
          </p:sp>
          <p:sp>
            <p:nvSpPr>
              <p:cNvPr id="4110" name="Text Box 49"/>
              <p:cNvSpPr txBox="1">
                <a:spLocks noChangeArrowheads="1"/>
              </p:cNvSpPr>
              <p:nvPr/>
            </p:nvSpPr>
            <p:spPr bwMode="auto">
              <a:xfrm rot="-586681">
                <a:off x="3696" y="152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б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11" name="Text Box 50"/>
              <p:cNvSpPr txBox="1">
                <a:spLocks noChangeArrowheads="1"/>
              </p:cNvSpPr>
              <p:nvPr/>
            </p:nvSpPr>
            <p:spPr bwMode="auto">
              <a:xfrm rot="602667">
                <a:off x="4195" y="1480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а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12" name="Rectangle 52"/>
              <p:cNvSpPr>
                <a:spLocks noChangeArrowheads="1"/>
              </p:cNvSpPr>
              <p:nvPr/>
            </p:nvSpPr>
            <p:spPr bwMode="auto">
              <a:xfrm>
                <a:off x="3606" y="1344"/>
                <a:ext cx="181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мі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13" name="Rectangle 53"/>
              <p:cNvSpPr>
                <a:spLocks noChangeArrowheads="1"/>
              </p:cNvSpPr>
              <p:nvPr/>
            </p:nvSpPr>
            <p:spPr bwMode="auto">
              <a:xfrm>
                <a:off x="3878" y="1344"/>
                <a:ext cx="181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нд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14" name="Rectangle 54"/>
              <p:cNvSpPr>
                <a:spLocks noChangeArrowheads="1"/>
              </p:cNvSpPr>
              <p:nvPr/>
            </p:nvSpPr>
            <p:spPr bwMode="auto">
              <a:xfrm>
                <a:off x="4286" y="1344"/>
                <a:ext cx="181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ет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15" name="Rectangle 55"/>
              <p:cNvSpPr>
                <a:spLocks noChangeArrowheads="1"/>
              </p:cNvSpPr>
              <p:nvPr/>
            </p:nvSpPr>
            <p:spPr bwMode="auto">
              <a:xfrm>
                <a:off x="4649" y="1344"/>
                <a:ext cx="227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те 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4116" name="Rectangle 56"/>
              <p:cNvSpPr>
                <a:spLocks noChangeArrowheads="1"/>
              </p:cNvSpPr>
              <p:nvPr/>
            </p:nvSpPr>
            <p:spPr bwMode="auto">
              <a:xfrm>
                <a:off x="4921" y="1298"/>
                <a:ext cx="227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k-KZ" sz="1600" b="1">
                    <a:solidFill>
                      <a:srgbClr val="000066"/>
                    </a:solidFill>
                  </a:rPr>
                  <a:t>рІм</a:t>
                </a:r>
                <a:endParaRPr lang="ru-RU" sz="1600" b="1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4107" name="Text Box 72"/>
            <p:cNvSpPr txBox="1">
              <a:spLocks noChangeArrowheads="1"/>
            </p:cNvSpPr>
            <p:nvPr/>
          </p:nvSpPr>
          <p:spPr bwMode="auto">
            <a:xfrm rot="1008043">
              <a:off x="4604" y="1525"/>
              <a:ext cx="2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>
                  <a:solidFill>
                    <a:srgbClr val="000066"/>
                  </a:solidFill>
                </a:rPr>
                <a:t>р</a:t>
              </a:r>
              <a:endParaRPr lang="ru-RU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3048000"/>
            <a:ext cx="8748712" cy="3162300"/>
            <a:chOff x="1320" y="2976"/>
            <a:chExt cx="3120" cy="1108"/>
          </a:xfrm>
        </p:grpSpPr>
        <p:sp>
          <p:nvSpPr>
            <p:cNvPr id="141317" name="AutoShape 5"/>
            <p:cNvSpPr>
              <a:spLocks noChangeArrowheads="1"/>
            </p:cNvSpPr>
            <p:nvPr/>
          </p:nvSpPr>
          <p:spPr bwMode="auto">
            <a:xfrm>
              <a:off x="1320" y="3648"/>
              <a:ext cx="3120" cy="436"/>
            </a:xfrm>
            <a:prstGeom prst="wedgeRectCallout">
              <a:avLst>
                <a:gd name="adj1" fmla="val -4454"/>
                <a:gd name="adj2" fmla="val -231940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57150">
              <a:solidFill>
                <a:srgbClr val="00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k-KZ" sz="2400" b="1">
                  <a:solidFill>
                    <a:srgbClr val="000099"/>
                  </a:solidFill>
                  <a:latin typeface="Times New Roman" pitchFamily="18" charset="0"/>
                </a:rPr>
                <a:t>Сабақ үстінде ұялы телефон арқылы музыка тыңдап отырдың, өйткені мәдениет жетістіктерін пайдалану құқығым бар деп есептейсің </a:t>
              </a:r>
              <a:endParaRPr lang="ru-RU" sz="2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pic>
          <p:nvPicPr>
            <p:cNvPr id="141318" name="Picture 6" descr="BOY_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9" y="2976"/>
              <a:ext cx="323" cy="706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pic>
        <p:nvPicPr>
          <p:cNvPr id="141319" name="Picture 7" descr="карикат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76250"/>
            <a:ext cx="2590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3" name="WordArt 11"/>
          <p:cNvSpPr>
            <a:spLocks noChangeArrowheads="1" noChangeShapeType="1" noTextEdit="1"/>
          </p:cNvSpPr>
          <p:nvPr/>
        </p:nvSpPr>
        <p:spPr bwMode="auto">
          <a:xfrm>
            <a:off x="5219700" y="476250"/>
            <a:ext cx="649288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41324" name="WordArt 12"/>
          <p:cNvSpPr>
            <a:spLocks noChangeArrowheads="1" noChangeShapeType="1" noTextEdit="1"/>
          </p:cNvSpPr>
          <p:nvPr/>
        </p:nvSpPr>
        <p:spPr bwMode="auto">
          <a:xfrm>
            <a:off x="7380288" y="476250"/>
            <a:ext cx="649287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41333" name="WordArt 21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4319588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Құқың бар ма </a:t>
            </a:r>
          </a:p>
          <a:p>
            <a:pPr algn="ctr"/>
            <a:r>
              <a:rPr lang="ru-RU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әлде жоқ па?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644" y="620688"/>
            <a:ext cx="1344652" cy="1305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 animBg="1"/>
      <p:bldP spid="141324" grpId="0" animBg="1"/>
      <p:bldP spid="1413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79388" y="3429000"/>
            <a:ext cx="32400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Мәдениет </a:t>
            </a:r>
          </a:p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жетістіктерін </a:t>
            </a:r>
          </a:p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пайдалануға</a:t>
            </a:r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1979613" y="2133600"/>
            <a:ext cx="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5003800" y="3429000"/>
            <a:ext cx="36004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Сабақ үстінде мұғалімнің айтқанын</a:t>
            </a:r>
          </a:p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орындауға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6372225" y="2060575"/>
            <a:ext cx="0" cy="1296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395288" y="5734050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Құқық</a:t>
            </a:r>
            <a:r>
              <a:rPr lang="ru-RU" sz="3200" b="1"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CC3300"/>
                </a:solidFill>
                <a:latin typeface="Times New Roman" pitchFamily="18" charset="0"/>
              </a:rPr>
              <a:t>Мектеп Жарғысымен</a:t>
            </a:r>
            <a:r>
              <a:rPr lang="ru-RU" sz="3200" b="1"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шектелген</a:t>
            </a:r>
          </a:p>
          <a:p>
            <a:pPr>
              <a:spcBef>
                <a:spcPct val="50000"/>
              </a:spcBef>
            </a:pPr>
            <a:endParaRPr lang="ru-RU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128" name="Picture 22" descr="УМЕНЯ ЕСТЬ ОБЯЗАН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33375"/>
            <a:ext cx="34559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292725" y="333375"/>
            <a:ext cx="3455988" cy="2728913"/>
            <a:chOff x="3334" y="210"/>
            <a:chExt cx="2177" cy="1719"/>
          </a:xfrm>
        </p:grpSpPr>
        <p:pic>
          <p:nvPicPr>
            <p:cNvPr id="5141" name="Picture 24" descr="УМЕНЯ ЕСТЬ ОБЯЗАННО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" y="210"/>
              <a:ext cx="2177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606" y="346"/>
              <a:ext cx="1315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234036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/>
                  <a:cs typeface="Times New Roman"/>
                </a:rPr>
                <a:t>Менің</a:t>
              </a:r>
            </a:p>
          </p:txBody>
        </p:sp>
        <p:sp>
          <p:nvSpPr>
            <p:cNvPr id="5143" name="Text Box 26"/>
            <p:cNvSpPr txBox="1">
              <a:spLocks noChangeArrowheads="1"/>
            </p:cNvSpPr>
            <p:nvPr/>
          </p:nvSpPr>
          <p:spPr bwMode="auto">
            <a:xfrm rot="-586681">
              <a:off x="3696" y="1525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3200" b="1">
                  <a:solidFill>
                    <a:srgbClr val="000066"/>
                  </a:solidFill>
                </a:rPr>
                <a:t>б</a:t>
              </a:r>
              <a:endParaRPr lang="ru-RU" sz="3200" b="1">
                <a:solidFill>
                  <a:srgbClr val="000066"/>
                </a:solidFill>
              </a:endParaRPr>
            </a:p>
          </p:txBody>
        </p:sp>
        <p:sp>
          <p:nvSpPr>
            <p:cNvPr id="5144" name="Text Box 27"/>
            <p:cNvSpPr txBox="1">
              <a:spLocks noChangeArrowheads="1"/>
            </p:cNvSpPr>
            <p:nvPr/>
          </p:nvSpPr>
          <p:spPr bwMode="auto">
            <a:xfrm rot="602667">
              <a:off x="4195" y="1480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3200" b="1">
                  <a:solidFill>
                    <a:srgbClr val="000066"/>
                  </a:solidFill>
                </a:rPr>
                <a:t>а</a:t>
              </a:r>
              <a:endParaRPr lang="ru-RU" sz="3200" b="1">
                <a:solidFill>
                  <a:srgbClr val="000066"/>
                </a:solidFill>
              </a:endParaRPr>
            </a:p>
          </p:txBody>
        </p:sp>
        <p:sp>
          <p:nvSpPr>
            <p:cNvPr id="5145" name="Rectangle 28"/>
            <p:cNvSpPr>
              <a:spLocks noChangeArrowheads="1"/>
            </p:cNvSpPr>
            <p:nvPr/>
          </p:nvSpPr>
          <p:spPr bwMode="auto">
            <a:xfrm rot="821614">
              <a:off x="4604" y="1525"/>
              <a:ext cx="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b="1">
                  <a:solidFill>
                    <a:srgbClr val="000066"/>
                  </a:solidFill>
                </a:rPr>
                <a:t>р</a:t>
              </a:r>
              <a:endParaRPr lang="ru-RU" b="1">
                <a:solidFill>
                  <a:srgbClr val="000066"/>
                </a:solidFill>
              </a:endParaRPr>
            </a:p>
          </p:txBody>
        </p:sp>
        <p:sp>
          <p:nvSpPr>
            <p:cNvPr id="5146" name="Rectangle 29"/>
            <p:cNvSpPr>
              <a:spLocks noChangeArrowheads="1"/>
            </p:cNvSpPr>
            <p:nvPr/>
          </p:nvSpPr>
          <p:spPr bwMode="auto">
            <a:xfrm>
              <a:off x="3606" y="1344"/>
              <a:ext cx="181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k-KZ" sz="1600" b="1">
                  <a:solidFill>
                    <a:srgbClr val="000066"/>
                  </a:solidFill>
                </a:rPr>
                <a:t>мі</a:t>
              </a:r>
              <a:endParaRPr lang="ru-RU" sz="1600" b="1">
                <a:solidFill>
                  <a:srgbClr val="000066"/>
                </a:solidFill>
              </a:endParaRPr>
            </a:p>
          </p:txBody>
        </p:sp>
        <p:sp>
          <p:nvSpPr>
            <p:cNvPr id="5147" name="Rectangle 30"/>
            <p:cNvSpPr>
              <a:spLocks noChangeArrowheads="1"/>
            </p:cNvSpPr>
            <p:nvPr/>
          </p:nvSpPr>
          <p:spPr bwMode="auto">
            <a:xfrm>
              <a:off x="3878" y="1344"/>
              <a:ext cx="181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k-KZ" sz="1600" b="1">
                  <a:solidFill>
                    <a:srgbClr val="000066"/>
                  </a:solidFill>
                </a:rPr>
                <a:t>нд</a:t>
              </a:r>
              <a:endParaRPr lang="ru-RU" sz="1600" b="1">
                <a:solidFill>
                  <a:srgbClr val="000066"/>
                </a:solidFill>
              </a:endParaRPr>
            </a:p>
          </p:txBody>
        </p:sp>
        <p:sp>
          <p:nvSpPr>
            <p:cNvPr id="5148" name="Rectangle 31"/>
            <p:cNvSpPr>
              <a:spLocks noChangeArrowheads="1"/>
            </p:cNvSpPr>
            <p:nvPr/>
          </p:nvSpPr>
          <p:spPr bwMode="auto">
            <a:xfrm>
              <a:off x="4286" y="1344"/>
              <a:ext cx="181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k-KZ" sz="1600" b="1">
                  <a:solidFill>
                    <a:srgbClr val="000066"/>
                  </a:solidFill>
                </a:rPr>
                <a:t>ет</a:t>
              </a:r>
              <a:endParaRPr lang="ru-RU" sz="1600" b="1">
                <a:solidFill>
                  <a:srgbClr val="000066"/>
                </a:solidFill>
              </a:endParaRPr>
            </a:p>
          </p:txBody>
        </p:sp>
        <p:sp>
          <p:nvSpPr>
            <p:cNvPr id="5149" name="Rectangle 32"/>
            <p:cNvSpPr>
              <a:spLocks noChangeArrowheads="1"/>
            </p:cNvSpPr>
            <p:nvPr/>
          </p:nvSpPr>
          <p:spPr bwMode="auto">
            <a:xfrm>
              <a:off x="4649" y="1344"/>
              <a:ext cx="227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k-KZ" sz="1600" b="1">
                  <a:solidFill>
                    <a:srgbClr val="000066"/>
                  </a:solidFill>
                </a:rPr>
                <a:t>те </a:t>
              </a:r>
              <a:endParaRPr lang="ru-RU" sz="1600" b="1">
                <a:solidFill>
                  <a:srgbClr val="000066"/>
                </a:solidFill>
              </a:endParaRPr>
            </a:p>
          </p:txBody>
        </p:sp>
        <p:sp>
          <p:nvSpPr>
            <p:cNvPr id="5150" name="Rectangle 33"/>
            <p:cNvSpPr>
              <a:spLocks noChangeArrowheads="1"/>
            </p:cNvSpPr>
            <p:nvPr/>
          </p:nvSpPr>
          <p:spPr bwMode="auto">
            <a:xfrm>
              <a:off x="4921" y="1298"/>
              <a:ext cx="227" cy="18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k-KZ" sz="1600" b="1">
                  <a:solidFill>
                    <a:srgbClr val="000066"/>
                  </a:solidFill>
                </a:rPr>
                <a:t>рІм</a:t>
              </a:r>
              <a:endParaRPr lang="ru-RU" sz="16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95288" y="188913"/>
            <a:ext cx="3240087" cy="2713037"/>
            <a:chOff x="249" y="119"/>
            <a:chExt cx="2041" cy="1709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249" y="119"/>
              <a:ext cx="2041" cy="1709"/>
              <a:chOff x="340" y="0"/>
              <a:chExt cx="2041" cy="1709"/>
            </a:xfrm>
          </p:grpSpPr>
          <p:graphicFrame>
            <p:nvGraphicFramePr>
              <p:cNvPr id="5122" name="Object 36"/>
              <p:cNvGraphicFramePr>
                <a:graphicFrameLocks noChangeAspect="1"/>
              </p:cNvGraphicFramePr>
              <p:nvPr/>
            </p:nvGraphicFramePr>
            <p:xfrm>
              <a:off x="340" y="0"/>
              <a:ext cx="2041" cy="16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2" name="Слайд" r:id="rId4" imgW="4571972" imgH="3429047" progId="PowerPoint.Slide.8">
                      <p:embed/>
                    </p:oleObj>
                  </mc:Choice>
                  <mc:Fallback>
                    <p:oleObj name="Слайд" r:id="rId4" imgW="4571972" imgH="3429047" progId="PowerPoint.Slide.8">
                      <p:embed/>
                      <p:pic>
                        <p:nvPicPr>
                          <p:cNvPr id="0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" y="0"/>
                            <a:ext cx="2041" cy="16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33" name="Text Box 37"/>
              <p:cNvSpPr txBox="1">
                <a:spLocks noChangeArrowheads="1"/>
              </p:cNvSpPr>
              <p:nvPr/>
            </p:nvSpPr>
            <p:spPr bwMode="auto">
              <a:xfrm rot="-586681">
                <a:off x="521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қ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5134" name="Text Box 38"/>
              <p:cNvSpPr txBox="1">
                <a:spLocks noChangeArrowheads="1"/>
              </p:cNvSpPr>
              <p:nvPr/>
            </p:nvSpPr>
            <p:spPr bwMode="auto">
              <a:xfrm rot="205609">
                <a:off x="839" y="981"/>
                <a:ext cx="2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ұ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5135" name="Text Box 39"/>
              <p:cNvSpPr txBox="1">
                <a:spLocks noChangeArrowheads="1"/>
              </p:cNvSpPr>
              <p:nvPr/>
            </p:nvSpPr>
            <p:spPr bwMode="auto">
              <a:xfrm rot="210174">
                <a:off x="1247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қ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5136" name="Text Box 40"/>
              <p:cNvSpPr txBox="1">
                <a:spLocks noChangeArrowheads="1"/>
              </p:cNvSpPr>
              <p:nvPr/>
            </p:nvSpPr>
            <p:spPr bwMode="auto">
              <a:xfrm>
                <a:off x="1610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ы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5137" name="Text Box 41"/>
              <p:cNvSpPr txBox="1">
                <a:spLocks noChangeArrowheads="1"/>
              </p:cNvSpPr>
              <p:nvPr/>
            </p:nvSpPr>
            <p:spPr bwMode="auto">
              <a:xfrm rot="341760">
                <a:off x="1927" y="1026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м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5138" name="Text Box 42"/>
              <p:cNvSpPr txBox="1">
                <a:spLocks noChangeArrowheads="1"/>
              </p:cNvSpPr>
              <p:nvPr/>
            </p:nvSpPr>
            <p:spPr bwMode="auto">
              <a:xfrm rot="-586681">
                <a:off x="884" y="1344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б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5139" name="Text Box 43"/>
              <p:cNvSpPr txBox="1">
                <a:spLocks noChangeArrowheads="1"/>
              </p:cNvSpPr>
              <p:nvPr/>
            </p:nvSpPr>
            <p:spPr bwMode="auto">
              <a:xfrm rot="602667">
                <a:off x="1247" y="1298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а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5140" name="Text Box 44"/>
              <p:cNvSpPr txBox="1">
                <a:spLocks noChangeArrowheads="1"/>
              </p:cNvSpPr>
              <p:nvPr/>
            </p:nvSpPr>
            <p:spPr bwMode="auto">
              <a:xfrm rot="1215775">
                <a:off x="1610" y="1344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kk-KZ" sz="3200" b="1">
                    <a:solidFill>
                      <a:srgbClr val="000066"/>
                    </a:solidFill>
                  </a:rPr>
                  <a:t>р</a:t>
                </a:r>
                <a:endParaRPr lang="ru-RU" sz="3200" b="1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5132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21" y="300"/>
              <a:ext cx="1315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451372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/>
                  <a:cs typeface="Times New Roman"/>
                </a:rPr>
                <a:t>Менің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557338"/>
            <a:ext cx="8243887" cy="3384550"/>
          </a:xfrm>
          <a:ln w="76200">
            <a:solidFill>
              <a:srgbClr val="00FFFF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Біз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сабақ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үстінде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ұялы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 телефон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ұстамаймыз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Бұл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біздің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шешіміміз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Және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мұны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біз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орындаймыз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245350" cy="103187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>
                <a:latin typeface="Arial Black" pitchFamily="34" charset="0"/>
              </a:rPr>
              <a:t> </a:t>
            </a:r>
            <a:r>
              <a:rPr lang="ru-RU" sz="5400" smtClean="0">
                <a:latin typeface="Times New Roman" pitchFamily="18" charset="0"/>
              </a:rPr>
              <a:t>№1 Ереже</a:t>
            </a: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096250" cy="2087563"/>
          </a:xfrm>
          <a:solidFill>
            <a:srgbClr val="CC0099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solidFill>
                  <a:schemeClr val="bg2"/>
                </a:solidFill>
                <a:latin typeface="Times New Roman" pitchFamily="18" charset="0"/>
              </a:rPr>
              <a:t>Міндетсіз құқық жоқ</a:t>
            </a:r>
            <a:endParaRPr lang="ru-RU" sz="60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700213"/>
            <a:ext cx="7820025" cy="3240087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5900" b="1" smtClean="0">
                <a:solidFill>
                  <a:schemeClr val="bg1"/>
                </a:solidFill>
                <a:latin typeface="Times New Roman" pitchFamily="18" charset="0"/>
              </a:rPr>
              <a:t>Өзіңе тілемейтініңді басқаға да тілеме»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476250"/>
            <a:ext cx="8001000" cy="5543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smtClean="0">
                <a:solidFill>
                  <a:schemeClr val="tx2"/>
                </a:solidFill>
                <a:latin typeface="Times New Roman" pitchFamily="18" charset="0"/>
              </a:rPr>
              <a:t>№2 Ереже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8172450" y="2276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8243888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sz="5400" smtClean="0">
                <a:solidFill>
                  <a:srgbClr val="000066"/>
                </a:solidFill>
                <a:latin typeface="Times New Roman" pitchFamily="18" charset="0"/>
              </a:rPr>
              <a:t>Мақсаты:</a:t>
            </a:r>
            <a:r>
              <a:rPr lang="kk-KZ" sz="4000" smtClean="0">
                <a:latin typeface="Arial Black" pitchFamily="34" charset="0"/>
              </a:rPr>
              <a:t> </a:t>
            </a:r>
            <a:endParaRPr lang="ru-RU" sz="4000" smtClean="0">
              <a:latin typeface="Arial Black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229600" cy="47879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4400" smtClean="0">
                <a:solidFill>
                  <a:srgbClr val="000099"/>
                </a:solidFill>
                <a:latin typeface="Times New Roman" pitchFamily="18" charset="0"/>
              </a:rPr>
              <a:t>         </a:t>
            </a:r>
            <a:r>
              <a:rPr lang="kk-KZ" sz="4400" smtClean="0">
                <a:solidFill>
                  <a:srgbClr val="000099"/>
                </a:solidFill>
                <a:latin typeface="Times New Roman" pitchFamily="18" charset="0"/>
              </a:rPr>
              <a:t>Б</a:t>
            </a:r>
            <a:r>
              <a:rPr lang="ru-RU" sz="4400" smtClean="0">
                <a:solidFill>
                  <a:srgbClr val="000099"/>
                </a:solidFill>
                <a:latin typeface="Times New Roman" pitchFamily="18" charset="0"/>
              </a:rPr>
              <a:t>ала құқықтары, оларды  сақтау, өз құқықтары мен міндеттері туралы түсінік, оларды  жүзеге асыруға дайындық қабілеттілігін қалыптастыру</a:t>
            </a:r>
            <a:endParaRPr lang="ru-RU" sz="480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/>
              <a:t> </a:t>
            </a:r>
            <a:r>
              <a:rPr lang="ru-RU" sz="5400" b="1" smtClean="0">
                <a:latin typeface="Times New Roman" pitchFamily="18" charset="0"/>
              </a:rPr>
              <a:t>№3 Ереже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3673475"/>
          </a:xfrm>
          <a:solidFill>
            <a:srgbClr val="CC00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ru-RU" sz="4400" b="1" smtClean="0">
                <a:solidFill>
                  <a:schemeClr val="bg1"/>
                </a:solidFill>
                <a:latin typeface="Times New Roman" pitchFamily="18" charset="0"/>
              </a:rPr>
              <a:t>Сенің құқығың басқалардың құқығы басталатын жерде шектеледі.</a:t>
            </a:r>
          </a:p>
          <a:p>
            <a:pPr algn="ctr" eaLnBrk="1" hangingPunct="1">
              <a:buFontTx/>
              <a:buNone/>
            </a:pPr>
            <a:endParaRPr lang="ru-RU" sz="44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400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2590800" y="838200"/>
            <a:ext cx="5318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Сау болыңыздар!</a:t>
            </a:r>
            <a:endParaRPr lang="ru-RU" sz="400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9699" name="Picture 3" descr="glob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45386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01_28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762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Gul_flas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1657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b="1" smtClean="0">
                <a:latin typeface="Times New Roman" pitchFamily="18" charset="0"/>
              </a:rPr>
              <a:t>Бұл сабақтан білетіндерің:</a:t>
            </a:r>
            <a:endParaRPr lang="ru-RU" b="1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456112"/>
          </a:xfrm>
        </p:spPr>
        <p:txBody>
          <a:bodyPr/>
          <a:lstStyle/>
          <a:p>
            <a:pPr eaLnBrk="1" hangingPunct="1"/>
            <a:r>
              <a:rPr lang="kk-KZ" b="1" smtClean="0">
                <a:solidFill>
                  <a:srgbClr val="000066"/>
                </a:solidFill>
                <a:latin typeface="Times New Roman" pitchFamily="18" charset="0"/>
              </a:rPr>
              <a:t>Құқық деген не?</a:t>
            </a:r>
          </a:p>
          <a:p>
            <a:pPr eaLnBrk="1" hangingPunct="1"/>
            <a:r>
              <a:rPr lang="kk-KZ" b="1" smtClean="0">
                <a:solidFill>
                  <a:srgbClr val="000066"/>
                </a:solidFill>
                <a:latin typeface="Times New Roman" pitchFamily="18" charset="0"/>
              </a:rPr>
              <a:t>Балалардың айрықша құқықтары</a:t>
            </a:r>
          </a:p>
          <a:p>
            <a:pPr eaLnBrk="1" hangingPunct="1"/>
            <a:r>
              <a:rPr lang="kk-KZ" b="1" smtClean="0">
                <a:solidFill>
                  <a:srgbClr val="000066"/>
                </a:solidFill>
                <a:latin typeface="Times New Roman" pitchFamily="18" charset="0"/>
              </a:rPr>
              <a:t>ҚР балалардың құқықтық жағдайы</a:t>
            </a:r>
          </a:p>
          <a:p>
            <a:pPr eaLnBrk="1" hangingPunct="1"/>
            <a:r>
              <a:rPr lang="kk-KZ" b="1" smtClean="0">
                <a:solidFill>
                  <a:srgbClr val="000066"/>
                </a:solidFill>
                <a:latin typeface="Times New Roman" pitchFamily="18" charset="0"/>
              </a:rPr>
              <a:t>Міндет деген не? </a:t>
            </a:r>
          </a:p>
          <a:p>
            <a:pPr eaLnBrk="1" hangingPunct="1"/>
            <a:r>
              <a:rPr lang="kk-KZ" b="1" smtClean="0">
                <a:solidFill>
                  <a:srgbClr val="000066"/>
                </a:solidFill>
                <a:latin typeface="Times New Roman" pitchFamily="18" charset="0"/>
              </a:rPr>
              <a:t>Оқушының мектептегі міндеттері</a:t>
            </a:r>
            <a:r>
              <a:rPr lang="kk-KZ" b="1" smtClean="0">
                <a:latin typeface="Times New Roman" pitchFamily="18" charset="0"/>
              </a:rPr>
              <a:t>.</a:t>
            </a:r>
            <a:endParaRPr lang="ru-RU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314"/>
          <p:cNvPicPr>
            <a:picLocks noChangeAspect="1" noChangeArrowheads="1"/>
          </p:cNvPicPr>
          <p:nvPr/>
        </p:nvPicPr>
        <p:blipFill>
          <a:blip r:embed="rId2" cstate="print"/>
          <a:srcRect r="6" b="85"/>
          <a:stretch>
            <a:fillRect/>
          </a:stretch>
        </p:blipFill>
        <p:spPr bwMode="auto">
          <a:xfrm>
            <a:off x="3455988" y="1628775"/>
            <a:ext cx="24526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755650" y="577850"/>
            <a:ext cx="3024188" cy="1584325"/>
          </a:xfrm>
          <a:prstGeom prst="plaque">
            <a:avLst>
              <a:gd name="adj" fmla="val 11574"/>
            </a:avLst>
          </a:prstGeom>
          <a:gradFill rotWithShape="1">
            <a:gsLst>
              <a:gs pos="0">
                <a:srgbClr val="99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1400" b="1">
                <a:solidFill>
                  <a:srgbClr val="000066"/>
                </a:solidFill>
                <a:latin typeface="Times New Roman" pitchFamily="18" charset="0"/>
              </a:rPr>
              <a:t>Декларация-</a:t>
            </a:r>
            <a:r>
              <a:rPr lang="kk-KZ" sz="1400">
                <a:latin typeface="Times New Roman" pitchFamily="18" charset="0"/>
              </a:rPr>
              <a:t> </a:t>
            </a:r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тараптар мақұлдаған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жалпы принцитер мен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мақсаттарды қалыптастыратын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салтанатты акт</a:t>
            </a:r>
            <a:endParaRPr lang="ru-RU" sz="1400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876800" y="438150"/>
            <a:ext cx="3671888" cy="1889125"/>
          </a:xfrm>
          <a:prstGeom prst="octagon">
            <a:avLst>
              <a:gd name="adj" fmla="val 12801"/>
            </a:avLst>
          </a:prstGeom>
          <a:gradFill rotWithShape="1">
            <a:gsLst>
              <a:gs pos="0">
                <a:srgbClr val="99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1400" b="1">
                <a:solidFill>
                  <a:srgbClr val="000066"/>
                </a:solidFill>
                <a:latin typeface="Times New Roman" pitchFamily="18" charset="0"/>
              </a:rPr>
              <a:t>Конституция -</a:t>
            </a:r>
            <a:r>
              <a:rPr lang="kk-KZ" sz="1400">
                <a:latin typeface="Times New Roman" pitchFamily="18" charset="0"/>
              </a:rPr>
              <a:t> </a:t>
            </a:r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конституциялық құрылысты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бекітетін, адам мен азаматтың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 құқығы мен еркіндігін бекітетін,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мемлектеттік биліктің федеральдық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органдарын тағайындайтын негізгі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құрылтайшы саяси- құқықтық акт.</a:t>
            </a:r>
          </a:p>
          <a:p>
            <a:pPr algn="ctr"/>
            <a:endParaRPr lang="ru-RU" sz="1400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835150" y="4797425"/>
            <a:ext cx="4895850" cy="1584325"/>
          </a:xfrm>
          <a:prstGeom prst="octagon">
            <a:avLst>
              <a:gd name="adj" fmla="val 19356"/>
            </a:avLst>
          </a:prstGeom>
          <a:gradFill rotWithShape="1">
            <a:gsLst>
              <a:gs pos="0">
                <a:srgbClr val="99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1400" b="1">
                <a:solidFill>
                  <a:srgbClr val="000066"/>
                </a:solidFill>
                <a:latin typeface="Times New Roman" pitchFamily="18" charset="0"/>
              </a:rPr>
              <a:t>Құқық-</a:t>
            </a:r>
            <a:r>
              <a:rPr lang="kk-KZ" sz="1400">
                <a:latin typeface="Times New Roman" pitchFamily="18" charset="0"/>
              </a:rPr>
              <a:t> </a:t>
            </a:r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қоғамдағы адамдардың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өзара қарым- қатынасын реттеп отыратын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мемлекет белгілеп, қорғайтын нормалар мен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ережелер жиынтығы, осы нормаларды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зерттейтін ғылым</a:t>
            </a:r>
            <a:endParaRPr lang="ru-RU" sz="1400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50825" y="2708275"/>
            <a:ext cx="3240088" cy="1728788"/>
          </a:xfrm>
          <a:prstGeom prst="octagon">
            <a:avLst>
              <a:gd name="adj" fmla="val 12801"/>
            </a:avLst>
          </a:prstGeom>
          <a:gradFill rotWithShape="1">
            <a:gsLst>
              <a:gs pos="0">
                <a:srgbClr val="99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solidFill>
                  <a:srgbClr val="000066"/>
                </a:solidFill>
                <a:latin typeface="Times New Roman" pitchFamily="18" charset="0"/>
              </a:rPr>
              <a:t>Міндет </a:t>
            </a:r>
            <a:r>
              <a:rPr lang="kk-KZ" sz="1400" i="1">
                <a:solidFill>
                  <a:srgbClr val="000066"/>
                </a:solidFill>
                <a:latin typeface="Times New Roman" pitchFamily="18" charset="0"/>
              </a:rPr>
              <a:t>– адамдар бұлжытпай</a:t>
            </a:r>
          </a:p>
          <a:p>
            <a:pPr algn="ctr"/>
            <a:r>
              <a:rPr lang="kk-KZ" sz="1400" i="1">
                <a:solidFill>
                  <a:srgbClr val="000066"/>
                </a:solidFill>
                <a:latin typeface="Times New Roman" pitchFamily="18" charset="0"/>
              </a:rPr>
              <a:t>орындауға тиісті тәртіп пен </a:t>
            </a:r>
          </a:p>
          <a:p>
            <a:pPr algn="ctr"/>
            <a:r>
              <a:rPr lang="kk-KZ" sz="1400" i="1">
                <a:solidFill>
                  <a:srgbClr val="000066"/>
                </a:solidFill>
                <a:latin typeface="Times New Roman" pitchFamily="18" charset="0"/>
              </a:rPr>
              <a:t>қарым-қатынасқа қойылатын талап</a:t>
            </a:r>
            <a:endParaRPr lang="ru-RU" sz="1400" i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651500" y="3043238"/>
            <a:ext cx="3168650" cy="1584325"/>
          </a:xfrm>
          <a:prstGeom prst="plaque">
            <a:avLst>
              <a:gd name="adj" fmla="val 11574"/>
            </a:avLst>
          </a:prstGeom>
          <a:gradFill rotWithShape="1">
            <a:gsLst>
              <a:gs pos="0">
                <a:srgbClr val="99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1400" b="1">
                <a:solidFill>
                  <a:srgbClr val="000066"/>
                </a:solidFill>
                <a:latin typeface="Times New Roman" pitchFamily="18" charset="0"/>
              </a:rPr>
              <a:t>Мораль</a:t>
            </a:r>
            <a:r>
              <a:rPr lang="kk-KZ" sz="1400">
                <a:solidFill>
                  <a:srgbClr val="000066"/>
                </a:solidFill>
                <a:latin typeface="Times New Roman" pitchFamily="18" charset="0"/>
              </a:rPr>
              <a:t>-</a:t>
            </a:r>
            <a:r>
              <a:rPr lang="kk-KZ" sz="1400">
                <a:latin typeface="Times New Roman" pitchFamily="18" charset="0"/>
              </a:rPr>
              <a:t> </a:t>
            </a:r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адамның іс-әрекетін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қайырымдылық пен зұлымдық,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әділдік пен әділетсіздік және т.б.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тұрғысынан реттеп отыратын </a:t>
            </a:r>
          </a:p>
          <a:p>
            <a:pPr algn="ctr"/>
            <a:r>
              <a:rPr lang="kk-KZ" sz="1400" i="1">
                <a:solidFill>
                  <a:srgbClr val="660033"/>
                </a:solidFill>
                <a:latin typeface="Times New Roman" pitchFamily="18" charset="0"/>
              </a:rPr>
              <a:t>нормалар мен принциптер жүйесі.</a:t>
            </a:r>
            <a:endParaRPr lang="ru-RU" sz="1400" i="1">
              <a:solidFill>
                <a:srgbClr val="660033"/>
              </a:solidFill>
              <a:latin typeface="Times New Roman" pitchFamily="18" charset="0"/>
            </a:endParaRPr>
          </a:p>
          <a:p>
            <a:pPr algn="ctr"/>
            <a:endParaRPr lang="ru-RU" sz="1400" i="1">
              <a:solidFill>
                <a:srgbClr val="6600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404813"/>
            <a:ext cx="8991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5" name="Picture 4" descr="img310"/>
          <p:cNvPicPr>
            <a:picLocks noChangeAspect="1" noChangeArrowheads="1"/>
          </p:cNvPicPr>
          <p:nvPr/>
        </p:nvPicPr>
        <p:blipFill>
          <a:blip r:embed="rId2" cstate="print"/>
          <a:srcRect r="75"/>
          <a:stretch>
            <a:fillRect/>
          </a:stretch>
        </p:blipFill>
        <p:spPr bwMode="auto">
          <a:xfrm>
            <a:off x="250825" y="3068638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7" name="AutoShape 5"/>
          <p:cNvSpPr>
            <a:spLocks noChangeArrowheads="1"/>
          </p:cNvSpPr>
          <p:nvPr/>
        </p:nvSpPr>
        <p:spPr bwMode="auto">
          <a:xfrm>
            <a:off x="3059113" y="404813"/>
            <a:ext cx="5545137" cy="3168650"/>
          </a:xfrm>
          <a:prstGeom prst="wedgeRoundRectCallout">
            <a:avLst>
              <a:gd name="adj1" fmla="val -48569"/>
              <a:gd name="adj2" fmla="val 852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«…18 жасқа толғанға дейінгі әрбір адам бала болып саналады»</a:t>
            </a:r>
          </a:p>
          <a:p>
            <a:pPr>
              <a:defRPr/>
            </a:pP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Бала құқығы туралы Конвенция. 1-бап</a:t>
            </a:r>
          </a:p>
          <a:p>
            <a:pPr algn="ctr">
              <a:defRPr/>
            </a:pP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404813"/>
            <a:ext cx="8991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39" name="Picture 3" descr="img310"/>
          <p:cNvPicPr>
            <a:picLocks noChangeAspect="1" noChangeArrowheads="1"/>
          </p:cNvPicPr>
          <p:nvPr/>
        </p:nvPicPr>
        <p:blipFill>
          <a:blip r:embed="rId2" cstate="print"/>
          <a:srcRect r="75"/>
          <a:stretch>
            <a:fillRect/>
          </a:stretch>
        </p:blipFill>
        <p:spPr bwMode="auto">
          <a:xfrm>
            <a:off x="250825" y="2924175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708400" y="260350"/>
            <a:ext cx="4967288" cy="5905500"/>
          </a:xfrm>
          <a:prstGeom prst="wedgeRoundRectCallout">
            <a:avLst>
              <a:gd name="adj1" fmla="val -64060"/>
              <a:gd name="adj2" fmla="val 405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k-KZ" sz="2000" b="1">
                <a:solidFill>
                  <a:srgbClr val="000099"/>
                </a:solidFill>
                <a:latin typeface="Times New Roman" pitchFamily="18" charset="0"/>
              </a:rPr>
              <a:t>Қоғам балаларға қатысты түрде қамтамасыз етуі тиіс негізгі принциптер:</a:t>
            </a:r>
          </a:p>
          <a:p>
            <a:endParaRPr lang="kk-KZ" sz="20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kk-KZ" sz="2000" b="1">
                <a:solidFill>
                  <a:srgbClr val="000099"/>
                </a:solidFill>
                <a:latin typeface="Times New Roman" pitchFamily="18" charset="0"/>
              </a:rPr>
              <a:t>-Бала мүддесін барынша жақсы қамтамасыз ету;</a:t>
            </a:r>
          </a:p>
          <a:p>
            <a:endParaRPr lang="kk-KZ" sz="2000" b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000" b="1">
                <a:solidFill>
                  <a:srgbClr val="000099"/>
                </a:solidFill>
                <a:latin typeface="Times New Roman" pitchFamily="18" charset="0"/>
              </a:rPr>
              <a:t>Кемсітпеу;</a:t>
            </a:r>
          </a:p>
          <a:p>
            <a:pPr>
              <a:buFontTx/>
              <a:buChar char="-"/>
            </a:pPr>
            <a:endParaRPr lang="kk-KZ" sz="2000" b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000" b="1">
                <a:solidFill>
                  <a:srgbClr val="000099"/>
                </a:solidFill>
                <a:latin typeface="Times New Roman" pitchFamily="18" charset="0"/>
              </a:rPr>
              <a:t>Өмір сүру, есею және ержету құқығы;</a:t>
            </a:r>
          </a:p>
          <a:p>
            <a:endParaRPr lang="kk-KZ" sz="2000" b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000" b="1">
                <a:solidFill>
                  <a:srgbClr val="000099"/>
                </a:solidFill>
                <a:latin typeface="Times New Roman" pitchFamily="18" charset="0"/>
              </a:rPr>
              <a:t>Бала көзқарастарына құрметпен қарау;</a:t>
            </a:r>
          </a:p>
          <a:p>
            <a:endParaRPr lang="kk-KZ" sz="2000" b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000" b="1">
                <a:solidFill>
                  <a:srgbClr val="000099"/>
                </a:solidFill>
                <a:latin typeface="Times New Roman" pitchFamily="18" charset="0"/>
              </a:rPr>
              <a:t>Баланы қорғау, оның қоғам өміріне;    </a:t>
            </a:r>
          </a:p>
          <a:p>
            <a:r>
              <a:rPr lang="kk-KZ" sz="2000" b="1">
                <a:solidFill>
                  <a:srgbClr val="000099"/>
                </a:solidFill>
                <a:latin typeface="Times New Roman" pitchFamily="18" charset="0"/>
              </a:rPr>
              <a:t> белсенді түрде қатысуын қамтамасыз ету.</a:t>
            </a:r>
            <a:endParaRPr lang="ru-RU" sz="20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250825" y="188913"/>
            <a:ext cx="8713788" cy="6408737"/>
            <a:chOff x="279" y="973"/>
            <a:chExt cx="3668" cy="500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3160474594"/>
                </p:ext>
              </p:extLst>
            </p:nvPr>
          </p:nvGraphicFramePr>
          <p:xfrm>
            <a:off x="279" y="973"/>
            <a:ext cx="3668" cy="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Object 27"/>
            <p:cNvSpPr>
              <a:spLocks noChangeAspect="1" noChangeArrowheads="1" noTextEdit="1"/>
            </p:cNvSpPr>
            <p:nvPr/>
          </p:nvSpPr>
          <p:spPr bwMode="auto">
            <a:xfrm>
              <a:off x="3098" y="1276"/>
              <a:ext cx="75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86736" name="Picture 16" descr="декла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005263"/>
            <a:ext cx="16557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737" name="Picture 17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076700"/>
            <a:ext cx="1655762" cy="2447925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746" name="Object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4005263"/>
            <a:ext cx="17986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latin typeface="Times New Roman" pitchFamily="18" charset="0"/>
              </a:rPr>
              <a:t>Сіздің құқықтарыңызды кімдер шектей алады?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Сенің ар-ұятың</a:t>
            </a:r>
          </a:p>
          <a:p>
            <a:pPr eaLnBrk="1" hangingPunct="1"/>
            <a:endParaRPr lang="ru-RU" b="1" smtClean="0">
              <a:solidFill>
                <a:srgbClr val="000099"/>
              </a:solidFill>
            </a:endParaRP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Жалпыға ортақ нормалар мен әдеп ережелері</a:t>
            </a:r>
          </a:p>
          <a:p>
            <a:pPr eaLnBrk="1" hangingPunct="1"/>
            <a:endParaRPr lang="ru-RU" b="1" smtClean="0">
              <a:solidFill>
                <a:srgbClr val="000099"/>
              </a:solidFill>
            </a:endParaRP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Заңдар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kk-KZ" smtClean="0">
                <a:solidFill>
                  <a:srgbClr val="000066"/>
                </a:solidFill>
                <a:latin typeface="Times New Roman" pitchFamily="18" charset="0"/>
              </a:rPr>
              <a:t>Мен міндеттімін:</a:t>
            </a:r>
            <a:endParaRPr lang="ru-RU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6434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білім алуға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тәртіп сақтауға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мектеп мүлкін сақтауға;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үлкендерді сыйлауға;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ана тілдің тазалығын сақтауға;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әрдайым таза, ұқыпты жүруге;</a:t>
            </a:r>
          </a:p>
          <a:p>
            <a:pPr eaLnBrk="1" hangingPunct="1"/>
            <a:r>
              <a:rPr lang="kk-KZ" smtClean="0">
                <a:solidFill>
                  <a:srgbClr val="000066"/>
                </a:solidFill>
                <a:latin typeface="Times New Roman" pitchFamily="18" charset="0"/>
              </a:rPr>
              <a:t>темекі шекпеуге, спирттік ішімдіктер ішпеуге</a:t>
            </a:r>
            <a:endParaRPr lang="ru-RU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endParaRPr lang="ru-RU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509</Words>
  <Application>Microsoft Office PowerPoint</Application>
  <PresentationFormat>Экран (4:3)</PresentationFormat>
  <Paragraphs>173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Calibri</vt:lpstr>
      <vt:lpstr>Franklin Gothic Book</vt:lpstr>
      <vt:lpstr>Franklin Gothic Medium</vt:lpstr>
      <vt:lpstr>Impact</vt:lpstr>
      <vt:lpstr>Times New Roman</vt:lpstr>
      <vt:lpstr>Verdana</vt:lpstr>
      <vt:lpstr>Wingdings 2</vt:lpstr>
      <vt:lpstr>Трек</vt:lpstr>
      <vt:lpstr>Слайд</vt:lpstr>
      <vt:lpstr>Презентация PowerPoint</vt:lpstr>
      <vt:lpstr>Мақсаты: </vt:lpstr>
      <vt:lpstr>Бұл сабақтан білетіндерің:</vt:lpstr>
      <vt:lpstr>Презентация PowerPoint</vt:lpstr>
      <vt:lpstr>Презентация PowerPoint</vt:lpstr>
      <vt:lpstr>Презентация PowerPoint</vt:lpstr>
      <vt:lpstr>Презентация PowerPoint</vt:lpstr>
      <vt:lpstr>Сіздің құқықтарыңызды кімдер шектей алады?</vt:lpstr>
      <vt:lpstr>Мен міндеттімін: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Біз сабақ үстінде ұялы телефон ұстамаймыз. Бұл – біздің шешіміміз. Және мұны біз орындаймыз.</vt:lpstr>
      <vt:lpstr> №1 Ереже</vt:lpstr>
      <vt:lpstr>«Өзіңе тілемейтініңді басқаға да тілеме»</vt:lpstr>
      <vt:lpstr> №3 Ереже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7</cp:revision>
  <cp:lastPrinted>2021-02-17T03:58:14Z</cp:lastPrinted>
  <dcterms:created xsi:type="dcterms:W3CDTF">2011-11-24T13:17:14Z</dcterms:created>
  <dcterms:modified xsi:type="dcterms:W3CDTF">2021-02-17T04:06:25Z</dcterms:modified>
</cp:coreProperties>
</file>