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2" r:id="rId1"/>
  </p:sld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2" r:id="rId9"/>
    <p:sldId id="268" r:id="rId10"/>
    <p:sldId id="263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5501" autoAdjust="0"/>
  </p:normalViewPr>
  <p:slideViewPr>
    <p:cSldViewPr snapToGrid="0">
      <p:cViewPr varScale="1">
        <p:scale>
          <a:sx n="87" d="100"/>
          <a:sy n="87" d="100"/>
        </p:scale>
        <p:origin x="-65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1BEF0D-F0BB-DE4B-95CE-6DB70DBA9567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C6B4A9-1611-4792-9094-5F34BCA07E0B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Нашивка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B712588-04B1-427B-82EE-E8DB90309F08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F9F0C5-380F-41C2-899A-BAC0F0927E1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42A54C80-263E-416B-A8E0-580EDEADCBDC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1BEF0D-F0BB-DE4B-95CE-6DB70DBA9567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61BEF0D-F0BB-DE4B-95CE-6DB70DBA9567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21229" y="446314"/>
            <a:ext cx="9416142" cy="33310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Жақсы №1 орта мектебі бойынша оқушылардың қысқы демалыс уақытын ұйымдастыру </a:t>
            </a:r>
            <a:endParaRPr lang="ru-RU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8012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7951" t="41366" r="48854" b="35350"/>
          <a:stretch>
            <a:fillRect/>
          </a:stretch>
        </p:blipFill>
        <p:spPr bwMode="auto">
          <a:xfrm>
            <a:off x="3819026" y="519593"/>
            <a:ext cx="3534937" cy="1996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 l="35756" t="41740" r="56838" b="34195"/>
          <a:stretch>
            <a:fillRect/>
          </a:stretch>
        </p:blipFill>
        <p:spPr bwMode="auto">
          <a:xfrm>
            <a:off x="1603652" y="1647461"/>
            <a:ext cx="1302834" cy="206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 l="35939" t="40959" r="56415" b="34065"/>
          <a:stretch>
            <a:fillRect/>
          </a:stretch>
        </p:blipFill>
        <p:spPr bwMode="auto">
          <a:xfrm>
            <a:off x="4180114" y="3620695"/>
            <a:ext cx="1350360" cy="2141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 l="35610" t="41220" r="56341" b="34065"/>
          <a:stretch>
            <a:fillRect/>
          </a:stretch>
        </p:blipFill>
        <p:spPr bwMode="auto">
          <a:xfrm>
            <a:off x="6310793" y="3594940"/>
            <a:ext cx="1494263" cy="211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/>
          <a:srcRect l="35756" t="41610" r="56415" b="34455"/>
          <a:stretch>
            <a:fillRect/>
          </a:stretch>
        </p:blipFill>
        <p:spPr bwMode="auto">
          <a:xfrm>
            <a:off x="8466167" y="1303632"/>
            <a:ext cx="1418062" cy="213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/>
          <a:srcRect l="34878" t="41870" r="55829" b="34845"/>
          <a:stretch>
            <a:fillRect/>
          </a:stretch>
        </p:blipFill>
        <p:spPr bwMode="auto">
          <a:xfrm>
            <a:off x="1591438" y="3971693"/>
            <a:ext cx="1416205" cy="1996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/>
          <a:srcRect l="34512" t="41756" r="55753" b="35111"/>
          <a:stretch>
            <a:fillRect/>
          </a:stretch>
        </p:blipFill>
        <p:spPr bwMode="auto">
          <a:xfrm>
            <a:off x="8738042" y="3840799"/>
            <a:ext cx="1483644" cy="198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0561" t="29138" r="61146" b="41724"/>
          <a:stretch>
            <a:fillRect/>
          </a:stretch>
        </p:blipFill>
        <p:spPr bwMode="auto">
          <a:xfrm>
            <a:off x="4604658" y="146824"/>
            <a:ext cx="2787805" cy="2497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 l="25805" t="24959" r="42439" b="18585"/>
          <a:stretch>
            <a:fillRect/>
          </a:stretch>
        </p:blipFill>
        <p:spPr bwMode="auto">
          <a:xfrm>
            <a:off x="842715" y="408879"/>
            <a:ext cx="2943922" cy="2943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 l="21561" t="20927" r="42219" b="17805"/>
          <a:stretch>
            <a:fillRect/>
          </a:stretch>
        </p:blipFill>
        <p:spPr bwMode="auto">
          <a:xfrm>
            <a:off x="7702571" y="195942"/>
            <a:ext cx="3270228" cy="3111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/>
          <a:srcRect l="21415" t="20797" r="42292" b="15333"/>
          <a:stretch>
            <a:fillRect/>
          </a:stretch>
        </p:blipFill>
        <p:spPr bwMode="auto">
          <a:xfrm>
            <a:off x="771028" y="3394219"/>
            <a:ext cx="2941002" cy="2911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/>
          <a:srcRect l="27659" t="21707" r="42853" b="27821"/>
          <a:stretch>
            <a:fillRect/>
          </a:stretch>
        </p:blipFill>
        <p:spPr bwMode="auto">
          <a:xfrm>
            <a:off x="7916304" y="3432718"/>
            <a:ext cx="3034725" cy="292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/>
          <a:srcRect l="22756" t="22894" r="41390" b="18309"/>
          <a:stretch>
            <a:fillRect/>
          </a:stretch>
        </p:blipFill>
        <p:spPr bwMode="auto">
          <a:xfrm>
            <a:off x="4012315" y="2901442"/>
            <a:ext cx="3455285" cy="3187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1000" t="20683" r="41756" b="16098"/>
          <a:stretch>
            <a:fillRect/>
          </a:stretch>
        </p:blipFill>
        <p:spPr bwMode="auto">
          <a:xfrm>
            <a:off x="201649" y="206830"/>
            <a:ext cx="3575693" cy="466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 l="21049" t="20146" r="41561" b="16764"/>
          <a:stretch>
            <a:fillRect/>
          </a:stretch>
        </p:blipFill>
        <p:spPr bwMode="auto">
          <a:xfrm>
            <a:off x="8109857" y="348141"/>
            <a:ext cx="3744686" cy="43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 l="21122" t="20537" r="42146" b="18715"/>
          <a:stretch>
            <a:fillRect/>
          </a:stretch>
        </p:blipFill>
        <p:spPr bwMode="auto">
          <a:xfrm>
            <a:off x="3719196" y="320465"/>
            <a:ext cx="4242529" cy="4501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83972" y="2002971"/>
            <a:ext cx="6662057" cy="16872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3600" dirty="0" smtClean="0">
                <a:latin typeface="Times New Roman" pitchFamily="18" charset="0"/>
                <a:cs typeface="Times New Roman" pitchFamily="18" charset="0"/>
              </a:rPr>
              <a:t>НАЗАРЛАРЫҢЫЗҒА РАХМЕТ!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dirty="0" smtClean="0"/>
              <a:t/>
            </a:r>
            <a:br>
              <a:rPr lang="kk-KZ" dirty="0" smtClean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98371" y="478971"/>
            <a:ext cx="5497286" cy="5116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Қысқы жоспар</a:t>
            </a: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280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32857" y="348343"/>
            <a:ext cx="8567057" cy="75111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“Қысқы уақытта қауіпсіздік ережесін сақтау” сынып сағаты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24512" t="23260" r="45488" b="14146"/>
          <a:stretch>
            <a:fillRect/>
          </a:stretch>
        </p:blipFill>
        <p:spPr bwMode="auto">
          <a:xfrm>
            <a:off x="167268" y="1132113"/>
            <a:ext cx="3392360" cy="3981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 l="24732" t="21187" r="45561" b="20276"/>
          <a:stretch>
            <a:fillRect/>
          </a:stretch>
        </p:blipFill>
        <p:spPr bwMode="auto">
          <a:xfrm>
            <a:off x="8460856" y="1160523"/>
            <a:ext cx="3524316" cy="392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/>
          <a:srcRect l="26824" t="35236" r="43244" b="27951"/>
          <a:stretch>
            <a:fillRect/>
          </a:stretch>
        </p:blipFill>
        <p:spPr bwMode="auto">
          <a:xfrm>
            <a:off x="3766457" y="2025805"/>
            <a:ext cx="4561645" cy="315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819" y="391886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kk-KZ" dirty="0" smtClean="0"/>
              <a:t/>
            </a:r>
            <a:br>
              <a:rPr lang="kk-KZ" dirty="0" smtClean="0"/>
            </a:br>
            <a:r>
              <a:rPr lang="kk-KZ" dirty="0"/>
              <a:t/>
            </a:r>
            <a:br>
              <a:rPr lang="kk-KZ" dirty="0"/>
            </a:br>
            <a:r>
              <a:rPr lang="kk-KZ" dirty="0" smtClean="0"/>
              <a:t/>
            </a:r>
            <a:br>
              <a:rPr lang="kk-KZ" dirty="0" smtClean="0"/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85257" y="163286"/>
            <a:ext cx="8795657" cy="6422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“Жолда жүру ережесін қатаң сақта!” сынып сағаты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8098" t="29919" r="44097" b="21301"/>
          <a:stretch>
            <a:fillRect/>
          </a:stretch>
        </p:blipFill>
        <p:spPr bwMode="auto">
          <a:xfrm>
            <a:off x="1104236" y="1206721"/>
            <a:ext cx="4237463" cy="4181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 l="20927" t="35382" r="47244" b="29366"/>
          <a:stretch>
            <a:fillRect/>
          </a:stretch>
        </p:blipFill>
        <p:spPr bwMode="auto">
          <a:xfrm>
            <a:off x="5716328" y="1239377"/>
            <a:ext cx="4712186" cy="4138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380739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22829" t="36813" r="46732" b="16878"/>
          <a:stretch>
            <a:fillRect/>
          </a:stretch>
        </p:blipFill>
        <p:spPr bwMode="auto">
          <a:xfrm>
            <a:off x="956880" y="1317172"/>
            <a:ext cx="4638907" cy="4136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 l="29098" t="28992" r="45439" b="23008"/>
          <a:stretch>
            <a:fillRect/>
          </a:stretch>
        </p:blipFill>
        <p:spPr bwMode="auto">
          <a:xfrm>
            <a:off x="6008649" y="1325933"/>
            <a:ext cx="3880624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1086" y="402771"/>
            <a:ext cx="8860971" cy="5551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8-11 сыныптар арасында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5610" t="34992" r="42780" b="27415"/>
          <a:stretch>
            <a:fillRect/>
          </a:stretch>
        </p:blipFill>
        <p:spPr bwMode="auto">
          <a:xfrm>
            <a:off x="632964" y="1649849"/>
            <a:ext cx="4817327" cy="3222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23098" t="34455" r="42439" b="28602"/>
          <a:stretch>
            <a:fillRect/>
          </a:stretch>
        </p:blipFill>
        <p:spPr bwMode="auto">
          <a:xfrm>
            <a:off x="5686060" y="1655425"/>
            <a:ext cx="5252224" cy="3177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0854" t="30569" r="50610" b="35740"/>
          <a:stretch>
            <a:fillRect/>
          </a:stretch>
        </p:blipFill>
        <p:spPr bwMode="auto">
          <a:xfrm>
            <a:off x="1083526" y="1469837"/>
            <a:ext cx="4348975" cy="3363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 l="21415" t="38228" r="49244" b="28732"/>
          <a:stretch>
            <a:fillRect/>
          </a:stretch>
        </p:blipFill>
        <p:spPr bwMode="auto">
          <a:xfrm>
            <a:off x="5722966" y="1482581"/>
            <a:ext cx="4471639" cy="3339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14400" y="261257"/>
            <a:ext cx="9622971" cy="72934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“Жаңа жылдың сыры” суреттер сайысы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 l="22878" t="35050" r="43976" b="21707"/>
          <a:stretch>
            <a:fillRect/>
          </a:stretch>
        </p:blipFill>
        <p:spPr bwMode="auto">
          <a:xfrm>
            <a:off x="7172358" y="1132115"/>
            <a:ext cx="3147299" cy="2213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/>
          <a:srcRect l="22805" t="29398" r="42585" b="22732"/>
          <a:stretch>
            <a:fillRect/>
          </a:stretch>
        </p:blipFill>
        <p:spPr bwMode="auto">
          <a:xfrm>
            <a:off x="1089103" y="3434576"/>
            <a:ext cx="3047468" cy="225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/>
          <a:srcRect l="24268" t="28472" r="42951" b="26780"/>
          <a:stretch>
            <a:fillRect/>
          </a:stretch>
        </p:blipFill>
        <p:spPr bwMode="auto">
          <a:xfrm>
            <a:off x="4215959" y="3471745"/>
            <a:ext cx="2729127" cy="221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/>
          <a:srcRect l="23098" t="28602" r="41927" b="21837"/>
          <a:stretch>
            <a:fillRect/>
          </a:stretch>
        </p:blipFill>
        <p:spPr bwMode="auto">
          <a:xfrm>
            <a:off x="7218822" y="3534673"/>
            <a:ext cx="3089949" cy="214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/>
          <a:srcRect l="21512" t="30309" r="42049" b="22081"/>
          <a:stretch>
            <a:fillRect/>
          </a:stretch>
        </p:blipFill>
        <p:spPr bwMode="auto">
          <a:xfrm>
            <a:off x="4169229" y="1143000"/>
            <a:ext cx="2841171" cy="222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/>
          <a:srcRect l="21049" t="29512" r="41927" b="24049"/>
          <a:stretch>
            <a:fillRect/>
          </a:stretch>
        </p:blipFill>
        <p:spPr bwMode="auto">
          <a:xfrm>
            <a:off x="1051665" y="1135301"/>
            <a:ext cx="2988721" cy="2195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8429" y="293914"/>
            <a:ext cx="9144000" cy="88174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200" dirty="0" smtClean="0">
                <a:latin typeface="Times New Roman" pitchFamily="18" charset="0"/>
                <a:cs typeface="Times New Roman" pitchFamily="18" charset="0"/>
              </a:rPr>
              <a:t>“Қысқы өрнек” тақырыбындағы шығармашылық жұмыс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 l="25293" t="28732" r="45585" b="21707"/>
          <a:stretch>
            <a:fillRect/>
          </a:stretch>
        </p:blipFill>
        <p:spPr bwMode="auto">
          <a:xfrm>
            <a:off x="922100" y="1487095"/>
            <a:ext cx="3812427" cy="32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21293" t="28748" r="41683" b="22732"/>
          <a:stretch>
            <a:fillRect/>
          </a:stretch>
        </p:blipFill>
        <p:spPr bwMode="auto">
          <a:xfrm>
            <a:off x="4884234" y="1483113"/>
            <a:ext cx="3038445" cy="312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 l="21146" t="28228" r="46293" b="23772"/>
          <a:stretch>
            <a:fillRect/>
          </a:stretch>
        </p:blipFill>
        <p:spPr bwMode="auto">
          <a:xfrm>
            <a:off x="8093130" y="1488953"/>
            <a:ext cx="3260670" cy="319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548</TotalTime>
  <Words>51</Words>
  <Application>Microsoft Office PowerPoint</Application>
  <PresentationFormat>Произвольный</PresentationFormat>
  <Paragraphs>10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Открытая</vt:lpstr>
      <vt:lpstr>Слайд 1</vt:lpstr>
      <vt:lpstr> </vt:lpstr>
      <vt:lpstr>Слайд 3</vt:lpstr>
      <vt:lpstr>  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1</dc:creator>
  <cp:lastModifiedBy>Лаззат</cp:lastModifiedBy>
  <cp:revision>83</cp:revision>
  <dcterms:created xsi:type="dcterms:W3CDTF">2019-09-11T05:43:10Z</dcterms:created>
  <dcterms:modified xsi:type="dcterms:W3CDTF">2021-01-14T16:27:31Z</dcterms:modified>
</cp:coreProperties>
</file>