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1" autoAdjust="0"/>
  </p:normalViewPr>
  <p:slideViewPr>
    <p:cSldViewPr>
      <p:cViewPr>
        <p:scale>
          <a:sx n="100" d="100"/>
          <a:sy n="100" d="100"/>
        </p:scale>
        <p:origin x="-110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дене шын</c:v>
                </c:pt>
                <c:pt idx="1">
                  <c:v>жаратылыстану</c:v>
                </c:pt>
                <c:pt idx="2">
                  <c:v>қазақ әдебиеті</c:v>
                </c:pt>
                <c:pt idx="3">
                  <c:v>қазақ тілі</c:v>
                </c:pt>
                <c:pt idx="4">
                  <c:v>қазақстан тарихы</c:v>
                </c:pt>
                <c:pt idx="5">
                  <c:v>математика </c:v>
                </c:pt>
                <c:pt idx="6">
                  <c:v>орыс тілі мен әд</c:v>
                </c:pt>
                <c:pt idx="7">
                  <c:v>шетел тілі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</c:v>
                </c:pt>
                <c:pt idx="1">
                  <c:v>88</c:v>
                </c:pt>
                <c:pt idx="2">
                  <c:v>72</c:v>
                </c:pt>
                <c:pt idx="3">
                  <c:v>64</c:v>
                </c:pt>
                <c:pt idx="4">
                  <c:v>68</c:v>
                </c:pt>
                <c:pt idx="5">
                  <c:v>72</c:v>
                </c:pt>
                <c:pt idx="6">
                  <c:v>88</c:v>
                </c:pt>
                <c:pt idx="7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5742720"/>
        <c:axId val="47960832"/>
      </c:barChart>
      <c:catAx>
        <c:axId val="45742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7960832"/>
        <c:crosses val="autoZero"/>
        <c:auto val="1"/>
        <c:lblAlgn val="ctr"/>
        <c:lblOffset val="100"/>
        <c:noMultiLvlLbl val="0"/>
      </c:catAx>
      <c:valAx>
        <c:axId val="4796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427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дене шын</c:v>
                </c:pt>
                <c:pt idx="1">
                  <c:v>жаратылыстану</c:v>
                </c:pt>
                <c:pt idx="2">
                  <c:v>қазақ әдебиеті</c:v>
                </c:pt>
                <c:pt idx="3">
                  <c:v>қазақ тілі</c:v>
                </c:pt>
                <c:pt idx="4">
                  <c:v>қазақстан тарихы</c:v>
                </c:pt>
                <c:pt idx="5">
                  <c:v>математика </c:v>
                </c:pt>
                <c:pt idx="6">
                  <c:v>орыс тілі мен әд</c:v>
                </c:pt>
                <c:pt idx="7">
                  <c:v>шетел тілі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</c:v>
                </c:pt>
                <c:pt idx="1">
                  <c:v>74</c:v>
                </c:pt>
                <c:pt idx="2">
                  <c:v>77</c:v>
                </c:pt>
                <c:pt idx="3">
                  <c:v>85</c:v>
                </c:pt>
                <c:pt idx="4">
                  <c:v>66</c:v>
                </c:pt>
                <c:pt idx="5">
                  <c:v>74</c:v>
                </c:pt>
                <c:pt idx="6">
                  <c:v>77</c:v>
                </c:pt>
                <c:pt idx="7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0501888"/>
        <c:axId val="31314304"/>
      </c:barChart>
      <c:catAx>
        <c:axId val="30501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314304"/>
        <c:crosses val="autoZero"/>
        <c:auto val="1"/>
        <c:lblAlgn val="ctr"/>
        <c:lblOffset val="100"/>
        <c:noMultiLvlLbl val="0"/>
      </c:catAx>
      <c:valAx>
        <c:axId val="31314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018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алгебра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геометрия</c:v>
                </c:pt>
                <c:pt idx="4">
                  <c:v>дене шынықтыру</c:v>
                </c:pt>
                <c:pt idx="5">
                  <c:v>қазақ әдебиеті</c:v>
                </c:pt>
                <c:pt idx="6">
                  <c:v>қазақ  тілі</c:v>
                </c:pt>
                <c:pt idx="7">
                  <c:v>қазақстан тарихы</c:v>
                </c:pt>
                <c:pt idx="8">
                  <c:v>орыс т мен әдебиеті</c:v>
                </c:pt>
                <c:pt idx="9">
                  <c:v>физика</c:v>
                </c:pt>
                <c:pt idx="10">
                  <c:v>шетел тілі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66</c:v>
                </c:pt>
                <c:pt idx="1">
                  <c:v>79</c:v>
                </c:pt>
                <c:pt idx="2">
                  <c:v>62</c:v>
                </c:pt>
                <c:pt idx="3">
                  <c:v>62</c:v>
                </c:pt>
                <c:pt idx="4">
                  <c:v>100</c:v>
                </c:pt>
                <c:pt idx="5">
                  <c:v>70</c:v>
                </c:pt>
                <c:pt idx="6">
                  <c:v>75</c:v>
                </c:pt>
                <c:pt idx="7">
                  <c:v>58</c:v>
                </c:pt>
                <c:pt idx="8">
                  <c:v>83</c:v>
                </c:pt>
                <c:pt idx="9">
                  <c:v>75</c:v>
                </c:pt>
                <c:pt idx="10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9566336"/>
        <c:axId val="39733888"/>
      </c:barChart>
      <c:catAx>
        <c:axId val="395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9733888"/>
        <c:crosses val="autoZero"/>
        <c:auto val="1"/>
        <c:lblAlgn val="ctr"/>
        <c:lblOffset val="100"/>
        <c:noMultiLvlLbl val="0"/>
      </c:catAx>
      <c:valAx>
        <c:axId val="39733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5663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366092456193558E-2"/>
          <c:y val="0.30501658352324001"/>
          <c:w val="0.95415586956804599"/>
          <c:h val="0.38045908178224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алгебра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геометрия</c:v>
                </c:pt>
                <c:pt idx="4">
                  <c:v>дене шынықтыру</c:v>
                </c:pt>
                <c:pt idx="5">
                  <c:v>қазақ әдебиеті</c:v>
                </c:pt>
                <c:pt idx="6">
                  <c:v>қазақ  тілі</c:v>
                </c:pt>
                <c:pt idx="7">
                  <c:v>қазақстан тарихы</c:v>
                </c:pt>
                <c:pt idx="8">
                  <c:v>орыс т мен әдебиеті</c:v>
                </c:pt>
                <c:pt idx="9">
                  <c:v>физика</c:v>
                </c:pt>
                <c:pt idx="10">
                  <c:v>химия</c:v>
                </c:pt>
                <c:pt idx="11">
                  <c:v>шетел тілі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</c:v>
                </c:pt>
                <c:pt idx="1">
                  <c:v>60</c:v>
                </c:pt>
                <c:pt idx="2">
                  <c:v>60</c:v>
                </c:pt>
                <c:pt idx="3">
                  <c:v>52</c:v>
                </c:pt>
                <c:pt idx="4">
                  <c:v>100</c:v>
                </c:pt>
                <c:pt idx="5">
                  <c:v>56</c:v>
                </c:pt>
                <c:pt idx="6">
                  <c:v>56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56</c:v>
                </c:pt>
                <c:pt idx="11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2684800"/>
        <c:axId val="42687488"/>
      </c:barChart>
      <c:catAx>
        <c:axId val="42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687488"/>
        <c:crosses val="autoZero"/>
        <c:auto val="1"/>
        <c:lblAlgn val="ctr"/>
        <c:lblOffset val="100"/>
        <c:noMultiLvlLbl val="0"/>
      </c:catAx>
      <c:valAx>
        <c:axId val="4268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848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366092456193558E-2"/>
          <c:y val="0.30501658352324001"/>
          <c:w val="0.95415586956804599"/>
          <c:h val="0.38045908178224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алгебра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геометрия</c:v>
                </c:pt>
                <c:pt idx="4">
                  <c:v>дене шынықтыру</c:v>
                </c:pt>
                <c:pt idx="5">
                  <c:v>қазақ әдебиеті</c:v>
                </c:pt>
                <c:pt idx="6">
                  <c:v>қазақ  тілі</c:v>
                </c:pt>
                <c:pt idx="7">
                  <c:v>қазақстан тарихы</c:v>
                </c:pt>
                <c:pt idx="8">
                  <c:v>орыс т мен әдебиеті</c:v>
                </c:pt>
                <c:pt idx="9">
                  <c:v>физика</c:v>
                </c:pt>
                <c:pt idx="10">
                  <c:v>химия</c:v>
                </c:pt>
                <c:pt idx="11">
                  <c:v>шетел тілі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60</c:v>
                </c:pt>
                <c:pt idx="1">
                  <c:v>72</c:v>
                </c:pt>
                <c:pt idx="2">
                  <c:v>84</c:v>
                </c:pt>
                <c:pt idx="3">
                  <c:v>60</c:v>
                </c:pt>
                <c:pt idx="4">
                  <c:v>100</c:v>
                </c:pt>
                <c:pt idx="5">
                  <c:v>68</c:v>
                </c:pt>
                <c:pt idx="6">
                  <c:v>60</c:v>
                </c:pt>
                <c:pt idx="7">
                  <c:v>72</c:v>
                </c:pt>
                <c:pt idx="8">
                  <c:v>88</c:v>
                </c:pt>
                <c:pt idx="9">
                  <c:v>72</c:v>
                </c:pt>
                <c:pt idx="10">
                  <c:v>60</c:v>
                </c:pt>
                <c:pt idx="11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2780544"/>
        <c:axId val="43090688"/>
      </c:barChart>
      <c:catAx>
        <c:axId val="427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3090688"/>
        <c:crosses val="autoZero"/>
        <c:auto val="1"/>
        <c:lblAlgn val="ctr"/>
        <c:lblOffset val="100"/>
        <c:noMultiLvlLbl val="0"/>
      </c:catAx>
      <c:valAx>
        <c:axId val="4309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7805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366092456193558E-2"/>
          <c:y val="0.30501658352324001"/>
          <c:w val="0.95415586956804599"/>
          <c:h val="0.38045908178224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алгебра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геометрия</c:v>
                </c:pt>
                <c:pt idx="4">
                  <c:v>дене шынықтыру</c:v>
                </c:pt>
                <c:pt idx="5">
                  <c:v>қазақ әдебиеті</c:v>
                </c:pt>
                <c:pt idx="6">
                  <c:v>қазақстан тарихы</c:v>
                </c:pt>
                <c:pt idx="7">
                  <c:v>орыс т мен әдебиеті</c:v>
                </c:pt>
                <c:pt idx="8">
                  <c:v>физика</c:v>
                </c:pt>
                <c:pt idx="9">
                  <c:v>шетел тілі</c:v>
                </c:pt>
                <c:pt idx="10">
                  <c:v>АҚҚ</c:v>
                </c:pt>
                <c:pt idx="11">
                  <c:v>информатика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66</c:v>
                </c:pt>
                <c:pt idx="1">
                  <c:v>66</c:v>
                </c:pt>
                <c:pt idx="2">
                  <c:v>80</c:v>
                </c:pt>
                <c:pt idx="3">
                  <c:v>66</c:v>
                </c:pt>
                <c:pt idx="4">
                  <c:v>100</c:v>
                </c:pt>
                <c:pt idx="5">
                  <c:v>66</c:v>
                </c:pt>
                <c:pt idx="6">
                  <c:v>73</c:v>
                </c:pt>
                <c:pt idx="7">
                  <c:v>73</c:v>
                </c:pt>
                <c:pt idx="8">
                  <c:v>60</c:v>
                </c:pt>
                <c:pt idx="9">
                  <c:v>73</c:v>
                </c:pt>
                <c:pt idx="10">
                  <c:v>66</c:v>
                </c:pt>
                <c:pt idx="1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3180800"/>
        <c:axId val="43182720"/>
      </c:barChart>
      <c:catAx>
        <c:axId val="4318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3182720"/>
        <c:crosses val="autoZero"/>
        <c:auto val="1"/>
        <c:lblAlgn val="ctr"/>
        <c:lblOffset val="100"/>
        <c:noMultiLvlLbl val="0"/>
      </c:catAx>
      <c:valAx>
        <c:axId val="4318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808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366092456193558E-2"/>
          <c:y val="0.30501658352324001"/>
          <c:w val="0.95415586956804599"/>
          <c:h val="0.38045908178224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пәндер бойынша білім сапасы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алгебра</c:v>
                </c:pt>
                <c:pt idx="1">
                  <c:v>биология</c:v>
                </c:pt>
                <c:pt idx="2">
                  <c:v>геометрия</c:v>
                </c:pt>
                <c:pt idx="3">
                  <c:v>дене шынықтыру</c:v>
                </c:pt>
                <c:pt idx="4">
                  <c:v>информатика</c:v>
                </c:pt>
                <c:pt idx="5">
                  <c:v>қазақ әдебиеті</c:v>
                </c:pt>
                <c:pt idx="6">
                  <c:v>қазақстан тарихы</c:v>
                </c:pt>
                <c:pt idx="7">
                  <c:v>орыс т мен әдебиеті</c:v>
                </c:pt>
                <c:pt idx="8">
                  <c:v>шетел тілі</c:v>
                </c:pt>
                <c:pt idx="9">
                  <c:v>информатика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</c:v>
                </c:pt>
                <c:pt idx="1">
                  <c:v>55</c:v>
                </c:pt>
                <c:pt idx="2">
                  <c:v>44</c:v>
                </c:pt>
                <c:pt idx="3">
                  <c:v>100</c:v>
                </c:pt>
                <c:pt idx="4">
                  <c:v>55</c:v>
                </c:pt>
                <c:pt idx="5">
                  <c:v>61</c:v>
                </c:pt>
                <c:pt idx="6">
                  <c:v>55</c:v>
                </c:pt>
                <c:pt idx="7">
                  <c:v>44</c:v>
                </c:pt>
                <c:pt idx="8">
                  <c:v>66</c:v>
                </c:pt>
                <c:pt idx="9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3594112"/>
        <c:axId val="43596800"/>
      </c:barChart>
      <c:catAx>
        <c:axId val="435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3596800"/>
        <c:crosses val="autoZero"/>
        <c:auto val="1"/>
        <c:lblAlgn val="ctr"/>
        <c:lblOffset val="100"/>
        <c:noMultiLvlLbl val="0"/>
      </c:catAx>
      <c:valAx>
        <c:axId val="43596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941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Жалпы білім сапасы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2-сынып</c:v>
                </c:pt>
                <c:pt idx="1">
                  <c:v>3-сынып</c:v>
                </c:pt>
                <c:pt idx="2">
                  <c:v>4-сынып</c:v>
                </c:pt>
                <c:pt idx="3">
                  <c:v>5-сынып</c:v>
                </c:pt>
                <c:pt idx="4">
                  <c:v>6-сынып</c:v>
                </c:pt>
                <c:pt idx="5">
                  <c:v>7-сынып</c:v>
                </c:pt>
                <c:pt idx="6">
                  <c:v>8-сынып</c:v>
                </c:pt>
                <c:pt idx="7">
                  <c:v>9-сынып</c:v>
                </c:pt>
                <c:pt idx="8">
                  <c:v>10-сынып</c:v>
                </c:pt>
                <c:pt idx="9">
                  <c:v>11-сынып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74</c:v>
                </c:pt>
                <c:pt idx="1">
                  <c:v>63</c:v>
                </c:pt>
                <c:pt idx="2">
                  <c:v>63</c:v>
                </c:pt>
                <c:pt idx="3">
                  <c:v>64</c:v>
                </c:pt>
                <c:pt idx="4">
                  <c:v>62</c:v>
                </c:pt>
                <c:pt idx="5">
                  <c:v>62</c:v>
                </c:pt>
                <c:pt idx="6">
                  <c:v>52</c:v>
                </c:pt>
                <c:pt idx="7">
                  <c:v>56</c:v>
                </c:pt>
                <c:pt idx="8">
                  <c:v>66</c:v>
                </c:pt>
                <c:pt idx="9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403968"/>
        <c:axId val="48409984"/>
        <c:axId val="0"/>
      </c:bar3DChart>
      <c:catAx>
        <c:axId val="4840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48409984"/>
        <c:crosses val="autoZero"/>
        <c:auto val="1"/>
        <c:lblAlgn val="ctr"/>
        <c:lblOffset val="100"/>
        <c:noMultiLvlLbl val="0"/>
      </c:catAx>
      <c:valAx>
        <c:axId val="4840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0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5B5D-6827-4094-BC3C-FDD39FC8CE2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A140-8979-417C-894E-77346B99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A140-8979-417C-894E-77346B995A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3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A140-8979-417C-894E-77346B995A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1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03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58ED-A9AB-4E05-BC97-AA33FF567375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0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31DBFA-BD71-4E13-B100-688A2712CB43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7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F7889-3CCC-4B0A-8DB9-DBFAB7224083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7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A0213-E854-46A6-84FC-B648CBEC7311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0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8FB75-B22E-4C02-A101-BAD7A4742FF4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8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2D7AB-8C37-4E17-83DA-638D728EC18E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19BB69-77D0-4A8E-AA75-1BD18C07A387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1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95CB7-60AB-4C72-A905-D7A527958869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5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C77969-DCCA-4FA3-8E74-75FF9D2FC48B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5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DAE54C-ADBD-4C2E-9710-16797B3C3FFC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0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84888" y="6450013"/>
            <a:ext cx="2897187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>
            <a:lvl1pPr>
              <a:defRPr/>
            </a:lvl1pPr>
          </a:lstStyle>
          <a:p>
            <a:fld id="{07A75B51-8556-4EC7-9964-83BA1034C0E5}" type="slidenum">
              <a:rPr lang="en-US" altLang="ru-RU">
                <a:solidFill>
                  <a:srgbClr val="000066"/>
                </a:solidFill>
              </a:rPr>
              <a:pPr/>
              <a:t>‹#›</a:t>
            </a:fld>
            <a:endParaRPr lang="en-US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6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436021-8F28-4E89-8E59-88BBD0974222}" type="slidenum">
              <a:rPr lang="en-US" alt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900" smtClean="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2857"/>
            <a:ext cx="914400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ru-RU" sz="2800" i="1" dirty="0" err="1">
                <a:solidFill>
                  <a:schemeClr val="tx1">
                    <a:lumMod val="50000"/>
                  </a:schemeClr>
                </a:solidFill>
                <a:latin typeface="Algerian"/>
                <a:cs typeface="Times New Roman" panose="02020603050405020304" pitchFamily="18" charset="0"/>
              </a:rPr>
              <a:t>i</a:t>
            </a:r>
            <a:r>
              <a:rPr lang="en-US" altLang="ru-RU" sz="2800" i="1" dirty="0">
                <a:solidFill>
                  <a:schemeClr val="tx1">
                    <a:lumMod val="50000"/>
                  </a:schemeClr>
                </a:solidFill>
                <a:latin typeface="Algerian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 smtClean="0">
                <a:solidFill>
                  <a:schemeClr val="tx1">
                    <a:lumMod val="50000"/>
                  </a:schemeClr>
                </a:solidFill>
                <a:latin typeface="Algerian"/>
                <a:cs typeface="Times New Roman" panose="02020603050405020304" pitchFamily="18" charset="0"/>
              </a:rPr>
              <a:t>i</a:t>
            </a:r>
            <a:r>
              <a:rPr lang="en-US" altLang="ru-RU" sz="2800" i="1" dirty="0" smtClean="0">
                <a:solidFill>
                  <a:schemeClr val="tx1">
                    <a:lumMod val="50000"/>
                  </a:schemeClr>
                </a:solidFill>
                <a:latin typeface="Algerian"/>
                <a:cs typeface="Times New Roman" panose="02020603050405020304" pitchFamily="18" charset="0"/>
              </a:rPr>
              <a:t> </a:t>
            </a:r>
            <a:r>
              <a:rPr lang="kk-KZ" altLang="ru-RU" sz="2800" i="1" dirty="0" smtClean="0">
                <a:solidFill>
                  <a:schemeClr val="tx1">
                    <a:lumMod val="50000"/>
                  </a:schemeClr>
                </a:solidFill>
                <a:latin typeface="Algerian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altLang="ru-RU" sz="28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altLang="ru-RU" sz="28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altLang="ru-RU" sz="28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sz="28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alt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</a:t>
            </a: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пен </a:t>
            </a:r>
            <a:r>
              <a:rPr lang="ru-RU" altLang="ru-RU" sz="4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тәжірибе-шеберлік</a:t>
            </a:r>
            <a:r>
              <a:rPr lang="ru-RU" alt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шыңдау</a:t>
            </a: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alt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2656"/>
            <a:ext cx="8280920" cy="43497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kk-KZ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 облысы   Жақсы ауданы  Жақсы №1 орта  мектебі мектебі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059832" y="6093296"/>
            <a:ext cx="3240360" cy="434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9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9697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400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42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114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686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58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30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оқу жылы</a:t>
            </a:r>
            <a:endParaRPr lang="en-US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2820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31752" r="20764" b="29512"/>
          <a:stretch/>
        </p:blipFill>
        <p:spPr bwMode="auto">
          <a:xfrm>
            <a:off x="323528" y="773415"/>
            <a:ext cx="8176500" cy="28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818743"/>
              </p:ext>
            </p:extLst>
          </p:nvPr>
        </p:nvGraphicFramePr>
        <p:xfrm>
          <a:off x="415334" y="3764939"/>
          <a:ext cx="79928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263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121" y="488866"/>
            <a:ext cx="74168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ҮЛГЕРІМІНІҢ МЕКТЕПІШІЛІК 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50000" r="7413" b="17241"/>
          <a:stretch/>
        </p:blipFill>
        <p:spPr bwMode="auto">
          <a:xfrm>
            <a:off x="107504" y="1378496"/>
            <a:ext cx="88569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2039081"/>
              </p:ext>
            </p:extLst>
          </p:nvPr>
        </p:nvGraphicFramePr>
        <p:xfrm>
          <a:off x="395536" y="3789040"/>
          <a:ext cx="8352928" cy="268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872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25886" r="18252" b="25192"/>
          <a:stretch/>
        </p:blipFill>
        <p:spPr bwMode="auto">
          <a:xfrm>
            <a:off x="175185" y="1484784"/>
            <a:ext cx="88569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0685" y="358556"/>
            <a:ext cx="686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бағдарламасы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160" y="2281139"/>
            <a:ext cx="689438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тоқсанның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4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6168"/>
            <a:ext cx="2528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51325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13581350"/>
              </p:ext>
            </p:extLst>
          </p:nvPr>
        </p:nvGraphicFramePr>
        <p:xfrm>
          <a:off x="755576" y="3501008"/>
          <a:ext cx="771749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22857" r="20865" b="31455"/>
          <a:stretch/>
        </p:blipFill>
        <p:spPr bwMode="auto">
          <a:xfrm>
            <a:off x="467544" y="764704"/>
            <a:ext cx="6703942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7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2528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t="34493" r="25741" b="27429"/>
          <a:stretch/>
        </p:blipFill>
        <p:spPr bwMode="auto">
          <a:xfrm>
            <a:off x="300220" y="757059"/>
            <a:ext cx="7128792" cy="28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9831234"/>
              </p:ext>
            </p:extLst>
          </p:nvPr>
        </p:nvGraphicFramePr>
        <p:xfrm>
          <a:off x="467544" y="3717032"/>
          <a:ext cx="771749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318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6168"/>
            <a:ext cx="2528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t="26182" r="18914" b="31274"/>
          <a:stretch/>
        </p:blipFill>
        <p:spPr bwMode="auto">
          <a:xfrm>
            <a:off x="198948" y="667022"/>
            <a:ext cx="6877142" cy="267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7867587"/>
              </p:ext>
            </p:extLst>
          </p:nvPr>
        </p:nvGraphicFramePr>
        <p:xfrm>
          <a:off x="467544" y="3501008"/>
          <a:ext cx="79928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86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2528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24381" r="18486" b="25238"/>
          <a:stretch/>
        </p:blipFill>
        <p:spPr bwMode="auto">
          <a:xfrm>
            <a:off x="395536" y="834036"/>
            <a:ext cx="6336704" cy="28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08857821"/>
              </p:ext>
            </p:extLst>
          </p:nvPr>
        </p:nvGraphicFramePr>
        <p:xfrm>
          <a:off x="395536" y="3678878"/>
          <a:ext cx="79928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9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39"/>
            <a:ext cx="2528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32992" r="17924" b="26858"/>
          <a:stretch/>
        </p:blipFill>
        <p:spPr bwMode="auto">
          <a:xfrm>
            <a:off x="323528" y="773414"/>
            <a:ext cx="7344816" cy="266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7655079"/>
              </p:ext>
            </p:extLst>
          </p:nvPr>
        </p:nvGraphicFramePr>
        <p:xfrm>
          <a:off x="323528" y="3356992"/>
          <a:ext cx="82089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9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2820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10-сынып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22822" r="18310" b="36318"/>
          <a:stretch/>
        </p:blipFill>
        <p:spPr bwMode="auto">
          <a:xfrm>
            <a:off x="395536" y="796625"/>
            <a:ext cx="7848872" cy="27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9314888"/>
              </p:ext>
            </p:extLst>
          </p:nvPr>
        </p:nvGraphicFramePr>
        <p:xfrm>
          <a:off x="395536" y="3678878"/>
          <a:ext cx="79928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063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81</Words>
  <Application>Microsoft Office PowerPoint</Application>
  <PresentationFormat>Экран (4:3)</PresentationFormat>
  <Paragraphs>28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10</vt:lpstr>
      <vt:lpstr>i i  педагогикалық кеңес тақырыбы: Шығармашылық  ізденіс  пен кәсіби тәжірибе-шеберлік  шыңдау кепілі.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Жақсы №1 орта мектебінде Жалпы республикалық педагогикалық кеңес өткізу   БАҒДАРЛАМАСЫ</dc:title>
  <dc:creator>Гумырзак</dc:creator>
  <cp:lastModifiedBy>Гумырзак</cp:lastModifiedBy>
  <cp:revision>21</cp:revision>
  <dcterms:created xsi:type="dcterms:W3CDTF">2020-08-27T10:43:14Z</dcterms:created>
  <dcterms:modified xsi:type="dcterms:W3CDTF">2020-11-06T08:03:11Z</dcterms:modified>
</cp:coreProperties>
</file>